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6"/>
  </p:handoutMasterIdLst>
  <p:sldIdLst>
    <p:sldId id="269" r:id="rId2"/>
    <p:sldId id="265" r:id="rId3"/>
    <p:sldId id="261" r:id="rId4"/>
    <p:sldId id="259" r:id="rId5"/>
    <p:sldId id="256" r:id="rId6"/>
    <p:sldId id="260" r:id="rId7"/>
    <p:sldId id="263" r:id="rId8"/>
    <p:sldId id="264" r:id="rId9"/>
    <p:sldId id="266" r:id="rId10"/>
    <p:sldId id="267" r:id="rId11"/>
    <p:sldId id="268" r:id="rId12"/>
    <p:sldId id="257" r:id="rId13"/>
    <p:sldId id="258" r:id="rId14"/>
    <p:sldId id="26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  <a:srgbClr val="FFCC99"/>
    <a:srgbClr val="FFCC66"/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snapVertSplitter="1" vertBarState="minimized" horzBarState="maximized">
    <p:restoredLeft sz="15620"/>
    <p:restoredTop sz="94660"/>
  </p:normalViewPr>
  <p:slideViewPr>
    <p:cSldViewPr>
      <p:cViewPr>
        <p:scale>
          <a:sx n="80" d="100"/>
          <a:sy n="80" d="100"/>
        </p:scale>
        <p:origin x="-1722" y="-45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2952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F40F80-B2EC-44A7-BFF9-F95F7EAD56FD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05731-F2F4-4738-A40B-21E451C8F7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72962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4B6AD-B843-45A9-A1DA-BA52A53204DE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5ADB2-8B20-489E-82A3-2E0F5D98BB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1896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4B6AD-B843-45A9-A1DA-BA52A53204DE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5ADB2-8B20-489E-82A3-2E0F5D98BB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8335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4B6AD-B843-45A9-A1DA-BA52A53204DE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5ADB2-8B20-489E-82A3-2E0F5D98BB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90468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4B6AD-B843-45A9-A1DA-BA52A53204DE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5ADB2-8B20-489E-82A3-2E0F5D98BB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0254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4B6AD-B843-45A9-A1DA-BA52A53204DE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5ADB2-8B20-489E-82A3-2E0F5D98BB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7042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4B6AD-B843-45A9-A1DA-BA52A53204DE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5ADB2-8B20-489E-82A3-2E0F5D98BB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65942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4B6AD-B843-45A9-A1DA-BA52A53204DE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5ADB2-8B20-489E-82A3-2E0F5D98BB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314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4B6AD-B843-45A9-A1DA-BA52A53204DE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5ADB2-8B20-489E-82A3-2E0F5D98BB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5089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4B6AD-B843-45A9-A1DA-BA52A53204DE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5ADB2-8B20-489E-82A3-2E0F5D98BB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811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4B6AD-B843-45A9-A1DA-BA52A53204DE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5ADB2-8B20-489E-82A3-2E0F5D98BB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0672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4B6AD-B843-45A9-A1DA-BA52A53204DE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5ADB2-8B20-489E-82A3-2E0F5D98BB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053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D4B6AD-B843-45A9-A1DA-BA52A53204DE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55ADB2-8B20-489E-82A3-2E0F5D98BB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6142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1.png"/><Relationship Id="rId7" Type="http://schemas.openxmlformats.org/officeDocument/2006/relationships/image" Target="../media/image4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png"/><Relationship Id="rId4" Type="http://schemas.openxmlformats.org/officeDocument/2006/relationships/slide" Target="slide1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slide" Target="slide13.xml"/><Relationship Id="rId7" Type="http://schemas.openxmlformats.org/officeDocument/2006/relationships/image" Target="../media/image7.png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10" Type="http://schemas.openxmlformats.org/officeDocument/2006/relationships/image" Target="../media/image9.png"/><Relationship Id="rId4" Type="http://schemas.openxmlformats.org/officeDocument/2006/relationships/image" Target="../media/image1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1.png"/><Relationship Id="rId7" Type="http://schemas.openxmlformats.org/officeDocument/2006/relationships/image" Target="../media/image11.wmf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slide" Target="slide12.xml"/><Relationship Id="rId10" Type="http://schemas.openxmlformats.org/officeDocument/2006/relationships/image" Target="../media/image13.wmf"/><Relationship Id="rId4" Type="http://schemas.openxmlformats.org/officeDocument/2006/relationships/image" Target="../media/image2.png"/><Relationship Id="rId9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slide" Target="slide12.xml"/><Relationship Id="rId7" Type="http://schemas.openxmlformats.org/officeDocument/2006/relationships/image" Target="../media/image15.wmf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2.png"/><Relationship Id="rId10" Type="http://schemas.openxmlformats.org/officeDocument/2006/relationships/image" Target="../media/image17.wmf"/><Relationship Id="rId4" Type="http://schemas.openxmlformats.org/officeDocument/2006/relationships/image" Target="../media/image1.png"/><Relationship Id="rId9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slide" Target="slide13.xml"/><Relationship Id="rId7" Type="http://schemas.openxmlformats.org/officeDocument/2006/relationships/image" Target="../media/image19.wmf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2.png"/><Relationship Id="rId10" Type="http://schemas.openxmlformats.org/officeDocument/2006/relationships/image" Target="../media/image21.wmf"/><Relationship Id="rId4" Type="http://schemas.openxmlformats.org/officeDocument/2006/relationships/image" Target="../media/image1.png"/><Relationship Id="rId9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.png"/><Relationship Id="rId7" Type="http://schemas.openxmlformats.org/officeDocument/2006/relationships/image" Target="../media/image23.wmf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wmf"/><Relationship Id="rId5" Type="http://schemas.openxmlformats.org/officeDocument/2006/relationships/image" Target="../media/image2.png"/><Relationship Id="rId10" Type="http://schemas.openxmlformats.org/officeDocument/2006/relationships/image" Target="../media/image3.wmf"/><Relationship Id="rId4" Type="http://schemas.openxmlformats.org/officeDocument/2006/relationships/slide" Target="slide12.xml"/><Relationship Id="rId9" Type="http://schemas.openxmlformats.org/officeDocument/2006/relationships/image" Target="../media/image25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slide" Target="slide12.xml"/><Relationship Id="rId7" Type="http://schemas.openxmlformats.org/officeDocument/2006/relationships/image" Target="../media/image26.wmf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png"/><Relationship Id="rId10" Type="http://schemas.openxmlformats.org/officeDocument/2006/relationships/image" Target="../media/image29.wmf"/><Relationship Id="rId4" Type="http://schemas.openxmlformats.org/officeDocument/2006/relationships/image" Target="../media/image1.png"/><Relationship Id="rId9" Type="http://schemas.openxmlformats.org/officeDocument/2006/relationships/image" Target="../media/image28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1.png"/><Relationship Id="rId7" Type="http://schemas.openxmlformats.org/officeDocument/2006/relationships/image" Target="../media/image30.jpeg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11" Type="http://schemas.openxmlformats.org/officeDocument/2006/relationships/image" Target="../media/image34.png"/><Relationship Id="rId5" Type="http://schemas.openxmlformats.org/officeDocument/2006/relationships/slide" Target="slide12.xml"/><Relationship Id="rId10" Type="http://schemas.openxmlformats.org/officeDocument/2006/relationships/image" Target="../media/image33.wmf"/><Relationship Id="rId4" Type="http://schemas.openxmlformats.org/officeDocument/2006/relationships/image" Target="../media/image2.png"/><Relationship Id="rId9" Type="http://schemas.openxmlformats.org/officeDocument/2006/relationships/image" Target="../media/image3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wmf"/><Relationship Id="rId3" Type="http://schemas.openxmlformats.org/officeDocument/2006/relationships/slide" Target="slide13.xml"/><Relationship Id="rId7" Type="http://schemas.openxmlformats.org/officeDocument/2006/relationships/image" Target="../media/image31.png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11" Type="http://schemas.openxmlformats.org/officeDocument/2006/relationships/image" Target="../media/image38.wmf"/><Relationship Id="rId5" Type="http://schemas.openxmlformats.org/officeDocument/2006/relationships/image" Target="../media/image2.png"/><Relationship Id="rId10" Type="http://schemas.openxmlformats.org/officeDocument/2006/relationships/image" Target="../media/image37.wmf"/><Relationship Id="rId4" Type="http://schemas.openxmlformats.org/officeDocument/2006/relationships/image" Target="../media/image1.png"/><Relationship Id="rId9" Type="http://schemas.openxmlformats.org/officeDocument/2006/relationships/image" Target="../media/image36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1.png"/><Relationship Id="rId7" Type="http://schemas.openxmlformats.org/officeDocument/2006/relationships/image" Target="../media/image31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11" Type="http://schemas.openxmlformats.org/officeDocument/2006/relationships/image" Target="../media/image42.jpeg"/><Relationship Id="rId5" Type="http://schemas.openxmlformats.org/officeDocument/2006/relationships/image" Target="../media/image2.png"/><Relationship Id="rId10" Type="http://schemas.openxmlformats.org/officeDocument/2006/relationships/image" Target="../media/image41.wmf"/><Relationship Id="rId4" Type="http://schemas.openxmlformats.org/officeDocument/2006/relationships/slide" Target="slide12.xml"/><Relationship Id="rId9" Type="http://schemas.openxmlformats.org/officeDocument/2006/relationships/image" Target="../media/image4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36912"/>
            <a:ext cx="8229600" cy="1143000"/>
          </a:xfrm>
        </p:spPr>
        <p:txBody>
          <a:bodyPr/>
          <a:lstStyle/>
          <a:p>
            <a:r>
              <a:rPr lang="cs-CZ" dirty="0" smtClean="0"/>
              <a:t>Který obrázek nepatří do řady?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74717" y="332656"/>
            <a:ext cx="77768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Střední škola, Základní škola </a:t>
            </a:r>
            <a:r>
              <a:rPr lang="cs-CZ" dirty="0" smtClean="0"/>
              <a:t>a </a:t>
            </a:r>
            <a:r>
              <a:rPr lang="cs-CZ" dirty="0"/>
              <a:t>Mateřská škola, Karviná, příspěvková organizace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Mgr.  Jana </a:t>
            </a:r>
            <a:r>
              <a:rPr lang="cs-CZ" dirty="0" err="1"/>
              <a:t>Karkošková</a:t>
            </a:r>
            <a:r>
              <a:rPr lang="cs-CZ" dirty="0"/>
              <a:t>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547951" y="5877271"/>
            <a:ext cx="60303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je vytvořena </a:t>
            </a:r>
            <a:r>
              <a:rPr lang="cs-CZ" dirty="0"/>
              <a:t>tak, aby </a:t>
            </a:r>
            <a:r>
              <a:rPr lang="cs-CZ" dirty="0" smtClean="0"/>
              <a:t>akce </a:t>
            </a:r>
            <a:r>
              <a:rPr lang="cs-CZ" dirty="0"/>
              <a:t>(</a:t>
            </a:r>
            <a:r>
              <a:rPr lang="cs-CZ" dirty="0" err="1"/>
              <a:t>smajlík</a:t>
            </a:r>
            <a:r>
              <a:rPr lang="cs-CZ" dirty="0"/>
              <a:t>) </a:t>
            </a:r>
            <a:r>
              <a:rPr lang="cs-CZ" dirty="0" smtClean="0"/>
              <a:t>proběhla pouze při </a:t>
            </a:r>
            <a:r>
              <a:rPr lang="cs-CZ" dirty="0"/>
              <a:t>dotyku na </a:t>
            </a:r>
            <a:r>
              <a:rPr lang="cs-CZ" dirty="0" smtClean="0"/>
              <a:t>obrázky. </a:t>
            </a:r>
            <a:r>
              <a:rPr lang="cs-CZ" dirty="0"/>
              <a:t>Přechod na další snímek - kytička. </a:t>
            </a:r>
          </a:p>
        </p:txBody>
      </p:sp>
    </p:spTree>
    <p:extLst>
      <p:ext uri="{BB962C8B-B14F-4D97-AF65-F5344CB8AC3E}">
        <p14:creationId xmlns:p14="http://schemas.microsoft.com/office/powerpoint/2010/main" val="2478474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" action="ppaction://noaction" endSnd="1"/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99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Obdélník 3">
            <a:hlinkClick r:id="rId2" action="ppaction://hlinksldjump" endSnd="1"/>
          </p:cNvPr>
          <p:cNvSpPr/>
          <p:nvPr/>
        </p:nvSpPr>
        <p:spPr>
          <a:xfrm>
            <a:off x="179512" y="1974850"/>
            <a:ext cx="2016000" cy="2880320"/>
          </a:xfrm>
          <a:prstGeom prst="rect">
            <a:avLst/>
          </a:prstGeom>
          <a:solidFill>
            <a:schemeClr val="bg1"/>
          </a:solidFill>
          <a:ln w="44450">
            <a:solidFill>
              <a:srgbClr val="FFFF00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prstClr val="black"/>
                </a:solidFill>
              </a:ln>
              <a:solidFill>
                <a:prstClr val="white"/>
              </a:solidFill>
            </a:endParaRPr>
          </a:p>
        </p:txBody>
      </p:sp>
      <p:pic>
        <p:nvPicPr>
          <p:cNvPr id="1036" name="Picture 1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975170"/>
            <a:ext cx="2016944" cy="2880000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1157" y="1975170"/>
            <a:ext cx="2016944" cy="2880000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207" y="1975170"/>
            <a:ext cx="2016944" cy="2880000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1" descr="C:\Users\Karkošková\AppData\Local\Microsoft\Windows\Temporary Internet Files\Content.IE5\D1FCBAZD\MC900438253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414" y="157710"/>
            <a:ext cx="1021832" cy="1067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http://www.clker.com/cliparts/8/e/c/2/125230234078882192Bell%20helicopter_cartoon_jh.svg.hi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4973" y="2799000"/>
            <a:ext cx="1830518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5229" y="2799000"/>
            <a:ext cx="1828800" cy="1262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 descr="http://www.clker.com/cliparts/8/e/c/2/125230234078882192Bell%20helicopter_cartoon_jh.svg.hi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53" y="2800031"/>
            <a:ext cx="1830518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http://www.clker.com/cliparts/8/e/c/2/125230234078882192Bell%20helicopter_cartoon_jh.svg.hi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1420" y="2799000"/>
            <a:ext cx="1830518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7003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" action="ppaction://noaction" endSnd="1"/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99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Obdélník 3">
            <a:hlinkClick r:id="rId2" action="ppaction://hlinksldjump" endSnd="1"/>
          </p:cNvPr>
          <p:cNvSpPr/>
          <p:nvPr/>
        </p:nvSpPr>
        <p:spPr>
          <a:xfrm>
            <a:off x="179512" y="1974850"/>
            <a:ext cx="2016000" cy="2880320"/>
          </a:xfrm>
          <a:prstGeom prst="rect">
            <a:avLst/>
          </a:prstGeom>
          <a:solidFill>
            <a:schemeClr val="bg1"/>
          </a:solidFill>
          <a:ln w="44450">
            <a:solidFill>
              <a:srgbClr val="FFFF00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prstClr val="black"/>
                </a:solidFill>
              </a:ln>
              <a:solidFill>
                <a:prstClr val="white"/>
              </a:solidFill>
            </a:endParaRPr>
          </a:p>
        </p:txBody>
      </p:sp>
      <p:pic>
        <p:nvPicPr>
          <p:cNvPr id="1036" name="Picture 1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975170"/>
            <a:ext cx="2016944" cy="2880000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1157" y="1975170"/>
            <a:ext cx="2016944" cy="2880000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207" y="1975170"/>
            <a:ext cx="2016944" cy="2880000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Karkošková\AppData\Local\Microsoft\Windows\Temporary Internet Files\Content.IE5\P5RTMTQY\MC900440351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759" y="2853000"/>
            <a:ext cx="1822946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rkošková\AppData\Local\Microsoft\Windows\Temporary Internet Files\Content.IE5\P5RTMTQY\MC900440339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2528" y="2839010"/>
            <a:ext cx="1774201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1" descr="C:\Users\Karkošková\AppData\Local\Microsoft\Windows\Temporary Internet Files\Content.IE5\D1FCBAZD\MC900438253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140" y="129248"/>
            <a:ext cx="1021832" cy="1067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http://www.clker.com/cliparts/f/f/a/0/11971154362130352717webmichl_2cv4.svg.hi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3949" y="2983010"/>
            <a:ext cx="1745460" cy="8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1" name="Picture 1" descr="C:\Users\Karkošková\AppData\Local\Microsoft\Windows\Temporary Internet Files\Content.IE5\12IOP452\MC900441736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121" y="2564904"/>
            <a:ext cx="1584000" cy="15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9820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" action="ppaction://noaction" endSnd="1"/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99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Obdélník 3">
            <a:hlinkClick r:id="rId2" action="ppaction://hlinksldjump" endSnd="1"/>
          </p:cNvPr>
          <p:cNvSpPr/>
          <p:nvPr/>
        </p:nvSpPr>
        <p:spPr>
          <a:xfrm>
            <a:off x="179512" y="1974850"/>
            <a:ext cx="2016000" cy="2880320"/>
          </a:xfrm>
          <a:prstGeom prst="rect">
            <a:avLst/>
          </a:prstGeom>
          <a:solidFill>
            <a:schemeClr val="bg1"/>
          </a:solidFill>
          <a:ln w="44450">
            <a:solidFill>
              <a:srgbClr val="FFFF00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prstClr val="black"/>
                </a:solidFill>
              </a:ln>
              <a:solidFill>
                <a:prstClr val="white"/>
              </a:solidFill>
            </a:endParaRPr>
          </a:p>
        </p:txBody>
      </p:sp>
      <p:pic>
        <p:nvPicPr>
          <p:cNvPr id="1036" name="Picture 1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975170"/>
            <a:ext cx="2016944" cy="2880000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1157" y="1975170"/>
            <a:ext cx="2016944" cy="2880000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207" y="1975170"/>
            <a:ext cx="2016944" cy="2880000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 descr="C:\Users\Karkošková\AppData\Local\Microsoft\Windows\Temporary Internet Files\Content.IE5\4AE8P8R8\MC90023354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2329" y="3121590"/>
            <a:ext cx="1827359" cy="784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Karkošková\AppData\Local\Microsoft\Windows\Temporary Internet Files\Content.IE5\5JNOC4A7\MC900233551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2480" y="2717723"/>
            <a:ext cx="1840535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Karkošková\AppData\Local\Microsoft\Windows\Temporary Internet Files\Content.IE5\P4Z57OO0\MC90023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18" y="2970144"/>
            <a:ext cx="1794953" cy="917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1" descr="C:\Users\Karkošková\AppData\Local\Microsoft\Windows\Temporary Internet Files\Content.IE5\D1FCBAZD\MC900438253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414" y="157710"/>
            <a:ext cx="1021832" cy="1067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Karkošková\AppData\Local\Microsoft\Windows\Temporary Internet Files\Content.IE5\12IOP452\MC900326652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105" y="2717723"/>
            <a:ext cx="1805940" cy="1239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9672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" action="ppaction://noaction" endSnd="1"/>
          </p:cNvPr>
          <p:cNvSpPr/>
          <p:nvPr/>
        </p:nvSpPr>
        <p:spPr>
          <a:xfrm>
            <a:off x="0" y="8326"/>
            <a:ext cx="9144000" cy="6858000"/>
          </a:xfrm>
          <a:prstGeom prst="rect">
            <a:avLst/>
          </a:prstGeom>
          <a:solidFill>
            <a:srgbClr val="FF99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2" action="ppaction://hlinksldjump" endSnd="1"/>
          </p:cNvPr>
          <p:cNvSpPr/>
          <p:nvPr/>
        </p:nvSpPr>
        <p:spPr>
          <a:xfrm>
            <a:off x="179512" y="1972239"/>
            <a:ext cx="2016000" cy="2880320"/>
          </a:xfrm>
          <a:prstGeom prst="rect">
            <a:avLst/>
          </a:prstGeom>
          <a:solidFill>
            <a:schemeClr val="bg1"/>
          </a:solidFill>
          <a:ln w="44450">
            <a:solidFill>
              <a:srgbClr val="FFFF00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schemeClr val="tx1"/>
                </a:solidFill>
              </a:ln>
            </a:endParaRPr>
          </a:p>
        </p:txBody>
      </p:sp>
      <p:pic>
        <p:nvPicPr>
          <p:cNvPr id="1036" name="Picture 1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975170"/>
            <a:ext cx="2016944" cy="2880000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1157" y="1975170"/>
            <a:ext cx="2016944" cy="2880000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207" y="1975170"/>
            <a:ext cx="2016944" cy="2880000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Karkošková\AppData\Local\Microsoft\Windows\Temporary Internet Files\Content.IE5\4AE8P8R8\MC900351178[1].wmf">
            <a:hlinkClick r:id="rId2" action="ppaction://hlinksldjump" endSnd="1"/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633"/>
          <a:stretch/>
        </p:blipFill>
        <p:spPr bwMode="auto">
          <a:xfrm>
            <a:off x="299512" y="2746399"/>
            <a:ext cx="1776000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arkošková\AppData\Local\Microsoft\Windows\Temporary Internet Files\Content.IE5\6833V78G\MC900237381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464" y="2821170"/>
            <a:ext cx="1902287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Karkošková\AppData\Local\Microsoft\Windows\Temporary Internet Files\Content.IE5\UJ0WUVXC\MC90035210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9404" y="2548399"/>
            <a:ext cx="1514550" cy="15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1" descr="C:\Users\Karkošková\AppData\Local\Microsoft\Windows\Temporary Internet Files\Content.IE5\D1FCBAZD\MC900438253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414" y="157710"/>
            <a:ext cx="1021832" cy="1067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9" descr="C:\Users\Karkošková\AppData\Local\Microsoft\Windows\Temporary Internet Files\Content.IE5\D1FCBAZD\MC900014586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2796" y="3001170"/>
            <a:ext cx="1694872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8473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" action="ppaction://noaction" endSnd="1"/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9933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Obdélník 3">
            <a:hlinkClick r:id="rId2" action="ppaction://hlinksldjump" endSnd="1"/>
          </p:cNvPr>
          <p:cNvSpPr/>
          <p:nvPr/>
        </p:nvSpPr>
        <p:spPr>
          <a:xfrm>
            <a:off x="179512" y="1974850"/>
            <a:ext cx="2016000" cy="2880320"/>
          </a:xfrm>
          <a:prstGeom prst="rect">
            <a:avLst/>
          </a:prstGeom>
          <a:solidFill>
            <a:schemeClr val="bg1"/>
          </a:solidFill>
          <a:ln w="44450">
            <a:solidFill>
              <a:srgbClr val="FFFF00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prstClr val="black"/>
                </a:solidFill>
              </a:ln>
              <a:solidFill>
                <a:prstClr val="white"/>
              </a:solidFill>
            </a:endParaRPr>
          </a:p>
        </p:txBody>
      </p:sp>
      <p:pic>
        <p:nvPicPr>
          <p:cNvPr id="1036" name="Picture 1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975170"/>
            <a:ext cx="2016944" cy="2880000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1157" y="1975170"/>
            <a:ext cx="2016944" cy="2880000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207" y="1975170"/>
            <a:ext cx="2016944" cy="2880000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http://www.clker.com/cliparts/8/1/c/9/12065743351374718682alvolk_MTB.svg.hi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7032" y="2702994"/>
            <a:ext cx="2246400" cy="14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arkošková\AppData\Local\Microsoft\Windows\Temporary Internet Files\Content.IE5\12IOP452\MC900233321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5044" y="2803170"/>
            <a:ext cx="1789169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arkošková\AppData\Local\Microsoft\Windows\Temporary Internet Files\Content.IE5\UJ0WUVXC\MC90032052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4565" y="2897456"/>
            <a:ext cx="1824228" cy="1224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1" descr="C:\Users\Karkošková\AppData\Local\Microsoft\Windows\Temporary Internet Files\Content.IE5\D1FCBAZD\MC900438253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414" y="157710"/>
            <a:ext cx="1021832" cy="1067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arkošková\AppData\Local\Microsoft\Windows\Temporary Internet Files\Content.IE5\3ZNZD1MT\MC90029562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064" y="2875170"/>
            <a:ext cx="1770893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0816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" action="ppaction://noaction" endSnd="1"/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99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Obdélník 3">
            <a:hlinkClick r:id="rId2" action="ppaction://hlinksldjump" endSnd="1"/>
          </p:cNvPr>
          <p:cNvSpPr/>
          <p:nvPr/>
        </p:nvSpPr>
        <p:spPr>
          <a:xfrm>
            <a:off x="179512" y="1974850"/>
            <a:ext cx="2016000" cy="2880320"/>
          </a:xfrm>
          <a:prstGeom prst="rect">
            <a:avLst/>
          </a:prstGeom>
          <a:solidFill>
            <a:schemeClr val="bg1"/>
          </a:solidFill>
          <a:ln w="44450">
            <a:solidFill>
              <a:srgbClr val="FFFF00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prstClr val="black"/>
                </a:solidFill>
              </a:ln>
              <a:solidFill>
                <a:prstClr val="white"/>
              </a:solidFill>
            </a:endParaRPr>
          </a:p>
        </p:txBody>
      </p:sp>
      <p:pic>
        <p:nvPicPr>
          <p:cNvPr id="1036" name="Picture 1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975170"/>
            <a:ext cx="2016944" cy="2880000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1157" y="1975170"/>
            <a:ext cx="2016944" cy="2880000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207" y="1975170"/>
            <a:ext cx="2016944" cy="2880000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Users\Karkošková\AppData\Local\Microsoft\Windows\Temporary Internet Files\Content.IE5\6833V78G\MC90002838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158" y="2799000"/>
            <a:ext cx="1654608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arkošková\AppData\Local\Microsoft\Windows\Temporary Internet Files\Content.IE5\P5RTMTQY\MC900222661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6738" y="2945935"/>
            <a:ext cx="1839881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http://www.clker.com/cliparts/a/e/7/a/1194985162469795488bus1_jarno_vasamaa_01.svg.hi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049" y="2993866"/>
            <a:ext cx="1898174" cy="10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Karkošková\AppData\Local\Microsoft\Windows\Temporary Internet Files\Content.IE5\52MSHM7J\MC900320930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2087" y="3010995"/>
            <a:ext cx="1815084" cy="1026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Karkošková\AppData\Local\Microsoft\Windows\Temporary Internet Files\Content.IE5\D1FCBAZD\MC900438253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414" y="157710"/>
            <a:ext cx="1021832" cy="1067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1755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" action="ppaction://noaction" endSnd="1"/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99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Obdélník 3">
            <a:hlinkClick r:id="rId2" action="ppaction://hlinksldjump" endSnd="1"/>
          </p:cNvPr>
          <p:cNvSpPr/>
          <p:nvPr/>
        </p:nvSpPr>
        <p:spPr>
          <a:xfrm>
            <a:off x="179512" y="1974850"/>
            <a:ext cx="2016000" cy="2880320"/>
          </a:xfrm>
          <a:prstGeom prst="rect">
            <a:avLst/>
          </a:prstGeom>
          <a:solidFill>
            <a:schemeClr val="bg1"/>
          </a:solidFill>
          <a:ln w="44450">
            <a:solidFill>
              <a:srgbClr val="FFFF00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prstClr val="black"/>
                </a:solidFill>
              </a:ln>
              <a:solidFill>
                <a:prstClr val="white"/>
              </a:solidFill>
            </a:endParaRPr>
          </a:p>
        </p:txBody>
      </p:sp>
      <p:pic>
        <p:nvPicPr>
          <p:cNvPr id="1036" name="Picture 1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975170"/>
            <a:ext cx="2016944" cy="2880000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1157" y="1975170"/>
            <a:ext cx="2016944" cy="2880000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207" y="1975170"/>
            <a:ext cx="2016944" cy="2880000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1" descr="C:\Users\Karkošková\AppData\Local\Microsoft\Windows\Temporary Internet Files\Content.IE5\D1FCBAZD\MC900438253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414" y="157710"/>
            <a:ext cx="1021832" cy="1067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Karkošková\AppData\Local\Microsoft\Windows\Temporary Internet Files\Content.IE5\0YOEXXWK\MC900326646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055" y="2783617"/>
            <a:ext cx="1816913" cy="1262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http://www.clker.com/cliparts/7/b/5/0/11949896141346126510aircraft_jarno_vasamaa2.svg.hi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81209">
            <a:off x="4799628" y="3072690"/>
            <a:ext cx="1800000" cy="7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Karkošková\AppData\Local\Microsoft\Windows\Temporary Internet Files\Content.IE5\12IOP452\MC900424206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8061" y="2832100"/>
            <a:ext cx="1637235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arkošková\AppData\Local\Microsoft\Windows\Temporary Internet Files\Content.IE5\12IOP452\MC90037107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3973" y="2783617"/>
            <a:ext cx="1752518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0229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" action="ppaction://noaction" endSnd="1"/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99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Obdélník 3">
            <a:hlinkClick r:id="rId2" action="ppaction://hlinksldjump" endSnd="1"/>
          </p:cNvPr>
          <p:cNvSpPr/>
          <p:nvPr/>
        </p:nvSpPr>
        <p:spPr>
          <a:xfrm>
            <a:off x="179512" y="1974850"/>
            <a:ext cx="2016000" cy="2880320"/>
          </a:xfrm>
          <a:prstGeom prst="rect">
            <a:avLst/>
          </a:prstGeom>
          <a:solidFill>
            <a:schemeClr val="bg1"/>
          </a:solidFill>
          <a:ln w="44450">
            <a:solidFill>
              <a:srgbClr val="FFFF00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prstClr val="black"/>
                </a:solidFill>
              </a:ln>
              <a:solidFill>
                <a:prstClr val="white"/>
              </a:solidFill>
            </a:endParaRPr>
          </a:p>
        </p:txBody>
      </p:sp>
      <p:pic>
        <p:nvPicPr>
          <p:cNvPr id="1036" name="Picture 1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975170"/>
            <a:ext cx="2016944" cy="2880000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1157" y="1975170"/>
            <a:ext cx="2016944" cy="2880000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207" y="1975170"/>
            <a:ext cx="2016944" cy="2880000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1" descr="C:\Users\Karkošková\AppData\Local\Microsoft\Windows\Temporary Internet Files\Content.IE5\D1FCBAZD\MC900438253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414" y="157710"/>
            <a:ext cx="1021832" cy="1067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clker.com/cliparts/b/2/d/d/12993899651498645362police_car_1085_1600_1200.jpg">
            <a:hlinkClick r:id="rId2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883"/>
          <a:stretch/>
        </p:blipFill>
        <p:spPr bwMode="auto">
          <a:xfrm>
            <a:off x="2460232" y="2606928"/>
            <a:ext cx="1920000" cy="1398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Police Car Clip Art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52888" y="-26052463"/>
            <a:ext cx="285750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POLICE CAR by JNESS - Police car four wheel drive truck full color illustration of a black and white vehicle.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9" y="2942530"/>
            <a:ext cx="1491126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Karkošková\AppData\Local\Microsoft\Windows\Temporary Internet Files\Content.IE5\6833V78G\MC90043215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414" y="2860743"/>
            <a:ext cx="1841500" cy="117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0" name="Picture 24" descr="C:\Users\Karkošková\AppData\Local\Microsoft\Windows\Temporary Internet Files\Content.IE5\5JNOC4A7\MC900433895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1576" y="260692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1066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" action="ppaction://noaction" endSnd="1"/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99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Obdélník 3">
            <a:hlinkClick r:id="rId2" action="ppaction://hlinksldjump" endSnd="1"/>
          </p:cNvPr>
          <p:cNvSpPr/>
          <p:nvPr/>
        </p:nvSpPr>
        <p:spPr>
          <a:xfrm>
            <a:off x="179512" y="1974850"/>
            <a:ext cx="2016000" cy="2880320"/>
          </a:xfrm>
          <a:prstGeom prst="rect">
            <a:avLst/>
          </a:prstGeom>
          <a:solidFill>
            <a:schemeClr val="bg1"/>
          </a:solidFill>
          <a:ln w="44450">
            <a:solidFill>
              <a:srgbClr val="FFFF00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prstClr val="black"/>
                </a:solidFill>
              </a:ln>
              <a:solidFill>
                <a:prstClr val="white"/>
              </a:solidFill>
            </a:endParaRPr>
          </a:p>
        </p:txBody>
      </p:sp>
      <p:pic>
        <p:nvPicPr>
          <p:cNvPr id="1036" name="Picture 1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975170"/>
            <a:ext cx="2016944" cy="2880000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1157" y="1975170"/>
            <a:ext cx="2016944" cy="2880000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207" y="1975170"/>
            <a:ext cx="2016944" cy="2880000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1" descr="C:\Users\Karkošková\AppData\Local\Microsoft\Windows\Temporary Internet Files\Content.IE5\D1FCBAZD\MC900438253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414" y="157710"/>
            <a:ext cx="1021832" cy="1067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Police Car Clip Art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52888" y="-26052463"/>
            <a:ext cx="285750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Karkošková\AppData\Local\Microsoft\Windows\Temporary Internet Files\Content.IE5\UJ0WUVXC\MC90041601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7516" y="3101002"/>
            <a:ext cx="1838325" cy="10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Karkošková\AppData\Local\Microsoft\Windows\Temporary Internet Files\Content.IE5\0YOEXXWK\MC90042622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5686" y="2982108"/>
            <a:ext cx="1827886" cy="1156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C:\Users\Karkošková\AppData\Local\Microsoft\Windows\Temporary Internet Files\Content.IE5\3ZNZD1MT\MC900433636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5088" y="2943388"/>
            <a:ext cx="1690287" cy="12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Karkošková\AppData\Local\Microsoft\Windows\Temporary Internet Files\Content.IE5\QJ8PA6JK\MC900238371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199" y="2982108"/>
            <a:ext cx="1798625" cy="1048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3631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" action="ppaction://noaction" endSnd="1"/>
          </p:cNvPr>
          <p:cNvSpPr/>
          <p:nvPr/>
        </p:nvSpPr>
        <p:spPr>
          <a:xfrm>
            <a:off x="0" y="0"/>
            <a:ext cx="9144000" cy="6878469"/>
          </a:xfrm>
          <a:prstGeom prst="rect">
            <a:avLst/>
          </a:prstGeom>
          <a:solidFill>
            <a:srgbClr val="FF99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Obdélník 3">
            <a:hlinkClick r:id="rId2" action="ppaction://hlinksldjump" endSnd="1"/>
          </p:cNvPr>
          <p:cNvSpPr/>
          <p:nvPr/>
        </p:nvSpPr>
        <p:spPr>
          <a:xfrm>
            <a:off x="179512" y="1974850"/>
            <a:ext cx="2016000" cy="2880320"/>
          </a:xfrm>
          <a:prstGeom prst="rect">
            <a:avLst/>
          </a:prstGeom>
          <a:solidFill>
            <a:schemeClr val="bg1"/>
          </a:solidFill>
          <a:ln w="44450">
            <a:solidFill>
              <a:srgbClr val="FFFF00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prstClr val="black"/>
                </a:solidFill>
              </a:ln>
              <a:solidFill>
                <a:prstClr val="white"/>
              </a:solidFill>
            </a:endParaRPr>
          </a:p>
        </p:txBody>
      </p:sp>
      <p:pic>
        <p:nvPicPr>
          <p:cNvPr id="1036" name="Picture 1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975170"/>
            <a:ext cx="2016944" cy="2880000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1157" y="1975170"/>
            <a:ext cx="2016944" cy="2880000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207" y="1975170"/>
            <a:ext cx="2016944" cy="2880000"/>
          </a:xfrm>
          <a:prstGeom prst="rect">
            <a:avLst/>
          </a:prstGeom>
          <a:noFill/>
          <a:ln w="190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1" descr="C:\Users\Karkošková\AppData\Local\Microsoft\Windows\Temporary Internet Files\Content.IE5\D1FCBAZD\MC900438253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414" y="157710"/>
            <a:ext cx="1021832" cy="1067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Police Car Clip Art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52888" y="-26052463"/>
            <a:ext cx="285750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Karkošková\AppData\Local\Microsoft\Windows\Temporary Internet Files\Content.IE5\6833V78G\MC900441294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512" y="2348880"/>
            <a:ext cx="1980000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Karkošková\AppData\Local\Microsoft\Windows\Temporary Internet Files\Content.IE5\JKGL1R4G\MC900441297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4679" y="2348880"/>
            <a:ext cx="1944000" cy="19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Karkošková\AppData\Local\Microsoft\Windows\Temporary Internet Files\Content.IE5\Y4PUS2O4\MC900056699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4052" y="2654880"/>
            <a:ext cx="1871154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>
            <a:hlinkClick r:id="rId2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81" r="7550"/>
          <a:stretch/>
        </p:blipFill>
        <p:spPr bwMode="auto">
          <a:xfrm>
            <a:off x="2576945" y="2654880"/>
            <a:ext cx="1698172" cy="136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1398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Karkošková\AppData\Local\Microsoft\Windows\Temporary Internet Files\Content.IE5\5JNOC4A7\MC90043437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672153"/>
            <a:ext cx="4083357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lačítko akce: Zpět nebo Předchozí 1">
            <a:hlinkClick r:id="" action="ppaction://hlinkshowjump?jump=lastslideviewed" highlightClick="1"/>
          </p:cNvPr>
          <p:cNvSpPr/>
          <p:nvPr/>
        </p:nvSpPr>
        <p:spPr>
          <a:xfrm>
            <a:off x="251520" y="5501586"/>
            <a:ext cx="720000" cy="720000"/>
          </a:xfrm>
          <a:prstGeom prst="actionButtonBackPreviou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786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Karkošková\AppData\Local\Microsoft\Windows\Temporary Internet Files\Content.IE5\Y4PUS2O4\MC90043440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628800"/>
            <a:ext cx="4041299" cy="3789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lačítko akce: Zpět nebo Předchozí 1">
            <a:hlinkClick r:id="" action="ppaction://hlinkshowjump?jump=lastslideviewed" highlightClick="1"/>
          </p:cNvPr>
          <p:cNvSpPr/>
          <p:nvPr/>
        </p:nvSpPr>
        <p:spPr>
          <a:xfrm>
            <a:off x="251520" y="5534209"/>
            <a:ext cx="720000" cy="720000"/>
          </a:xfrm>
          <a:prstGeom prst="actionButtonBackPrevious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11115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3528392"/>
          </a:xfrm>
        </p:spPr>
        <p:txBody>
          <a:bodyPr>
            <a:normAutofit/>
          </a:bodyPr>
          <a:lstStyle/>
          <a:p>
            <a:pPr algn="l"/>
            <a:r>
              <a:rPr lang="cs-CZ" sz="1100" dirty="0" smtClean="0">
                <a:solidFill>
                  <a:prstClr val="black"/>
                </a:solidFill>
              </a:rPr>
              <a:t>Použité zdroje:</a:t>
            </a:r>
            <a:br>
              <a:rPr lang="cs-CZ" sz="1100" dirty="0" smtClean="0">
                <a:solidFill>
                  <a:prstClr val="black"/>
                </a:solidFill>
              </a:rPr>
            </a:br>
            <a:r>
              <a:rPr lang="cs-CZ" sz="1100" dirty="0" smtClean="0">
                <a:solidFill>
                  <a:prstClr val="black"/>
                </a:solidFill>
              </a:rPr>
              <a:t>OCAL</a:t>
            </a:r>
            <a:r>
              <a:rPr lang="cs-CZ" sz="1100" dirty="0">
                <a:solidFill>
                  <a:prstClr val="black"/>
                </a:solidFill>
              </a:rPr>
              <a:t>. 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Klipart [on-line] </a:t>
            </a: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26. 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3</a:t>
            </a: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. 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2008, </a:t>
            </a: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10:26 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[cit. </a:t>
            </a: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2012-04-02]. 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Název souboru: </a:t>
            </a: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12065743351374718682alvolk_MTB.svg.hi.png</a:t>
            </a:r>
            <a:br>
              <a:rPr lang="cs-CZ" sz="1100" dirty="0">
                <a:solidFill>
                  <a:prstClr val="black"/>
                </a:solidFill>
                <a:cs typeface="Arial" pitchFamily="34" charset="0"/>
              </a:rPr>
            </a:b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Dostupný pod licencí Public </a:t>
            </a:r>
            <a:r>
              <a:rPr lang="cs-CZ" sz="1100" dirty="0" err="1">
                <a:solidFill>
                  <a:prstClr val="black"/>
                </a:solidFill>
                <a:cs typeface="Arial" pitchFamily="34" charset="0"/>
              </a:rPr>
              <a:t>domain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 na  http://</a:t>
            </a: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www.clker.com/clipart-bicycle.html</a:t>
            </a:r>
            <a:b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</a:br>
            <a:r>
              <a:rPr lang="cs-CZ" sz="1100" dirty="0">
                <a:solidFill>
                  <a:prstClr val="black"/>
                </a:solidFill>
              </a:rPr>
              <a:t>OCAL. 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Klipart [on-line] </a:t>
            </a: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13. 11. 2007, 12:19 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[cit. </a:t>
            </a: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2012-04-02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]. Název souboru: 1194985162469795488bus1_jarno_vasamaa_01.svg.hi.png</a:t>
            </a:r>
            <a:br>
              <a:rPr lang="cs-CZ" sz="1100" dirty="0">
                <a:solidFill>
                  <a:prstClr val="black"/>
                </a:solidFill>
                <a:cs typeface="Arial" pitchFamily="34" charset="0"/>
              </a:rPr>
            </a:b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Dostupný pod licencí Public </a:t>
            </a:r>
            <a:r>
              <a:rPr lang="cs-CZ" sz="1100" dirty="0" err="1">
                <a:solidFill>
                  <a:prstClr val="black"/>
                </a:solidFill>
                <a:cs typeface="Arial" pitchFamily="34" charset="0"/>
              </a:rPr>
              <a:t>domain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 na  http://</a:t>
            </a: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www.clker.com/clipart-3044.html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- vlak</a:t>
            </a:r>
            <a:r>
              <a:rPr lang="cs-CZ" sz="1100" dirty="0">
                <a:solidFill>
                  <a:prstClr val="black"/>
                </a:solidFill>
              </a:rPr>
              <a:t/>
            </a:r>
            <a:br>
              <a:rPr lang="cs-CZ" sz="1100" dirty="0">
                <a:solidFill>
                  <a:prstClr val="black"/>
                </a:solidFill>
              </a:rPr>
            </a:br>
            <a:r>
              <a:rPr lang="cs-CZ" sz="1100" dirty="0">
                <a:solidFill>
                  <a:prstClr val="black"/>
                </a:solidFill>
              </a:rPr>
              <a:t>OCAL. Klipart [on-line] 13. 11. 2007, </a:t>
            </a:r>
            <a:r>
              <a:rPr lang="cs-CZ" sz="1100" dirty="0" smtClean="0">
                <a:solidFill>
                  <a:prstClr val="black"/>
                </a:solidFill>
              </a:rPr>
              <a:t>13:33 </a:t>
            </a:r>
            <a:r>
              <a:rPr lang="cs-CZ" sz="1100" dirty="0">
                <a:solidFill>
                  <a:prstClr val="black"/>
                </a:solidFill>
              </a:rPr>
              <a:t>[cit. </a:t>
            </a:r>
            <a:r>
              <a:rPr lang="cs-CZ" sz="1100" dirty="0" smtClean="0">
                <a:solidFill>
                  <a:prstClr val="black"/>
                </a:solidFill>
              </a:rPr>
              <a:t>2012-04-02</a:t>
            </a:r>
            <a:r>
              <a:rPr lang="cs-CZ" sz="1100" dirty="0">
                <a:solidFill>
                  <a:prstClr val="black"/>
                </a:solidFill>
              </a:rPr>
              <a:t>]. Název souboru: 11949896141346126510aircraft_jarno_vasamaa2.svg.hi.png</a:t>
            </a:r>
            <a:br>
              <a:rPr lang="cs-CZ" sz="1100" dirty="0">
                <a:solidFill>
                  <a:prstClr val="black"/>
                </a:solidFill>
              </a:rPr>
            </a:br>
            <a:r>
              <a:rPr lang="cs-CZ" sz="1100" dirty="0">
                <a:solidFill>
                  <a:prstClr val="black"/>
                </a:solidFill>
              </a:rPr>
              <a:t>Dostupný pod licencí Public </a:t>
            </a:r>
            <a:r>
              <a:rPr lang="cs-CZ" sz="1100" dirty="0" err="1">
                <a:solidFill>
                  <a:prstClr val="black"/>
                </a:solidFill>
              </a:rPr>
              <a:t>domain</a:t>
            </a:r>
            <a:r>
              <a:rPr lang="cs-CZ" sz="1100" dirty="0">
                <a:solidFill>
                  <a:prstClr val="black"/>
                </a:solidFill>
              </a:rPr>
              <a:t> na  http://</a:t>
            </a:r>
            <a:r>
              <a:rPr lang="cs-CZ" sz="1100" dirty="0" smtClean="0">
                <a:solidFill>
                  <a:prstClr val="black"/>
                </a:solidFill>
              </a:rPr>
              <a:t>www.clker.com/clipart-6890.html - letadlo</a:t>
            </a:r>
            <a:r>
              <a:rPr lang="cs-CZ" sz="1100" dirty="0">
                <a:solidFill>
                  <a:prstClr val="black"/>
                </a:solidFill>
              </a:rPr>
              <a:t/>
            </a:r>
            <a:br>
              <a:rPr lang="cs-CZ" sz="1100" dirty="0">
                <a:solidFill>
                  <a:prstClr val="black"/>
                </a:solidFill>
              </a:rPr>
            </a:br>
            <a:r>
              <a:rPr lang="cs-CZ" sz="1100" dirty="0" smtClean="0">
                <a:solidFill>
                  <a:prstClr val="black"/>
                </a:solidFill>
              </a:rPr>
              <a:t>JUHELE. </a:t>
            </a:r>
            <a:r>
              <a:rPr lang="cs-CZ" sz="1100" dirty="0">
                <a:solidFill>
                  <a:prstClr val="black"/>
                </a:solidFill>
              </a:rPr>
              <a:t>Klipart [on-line] </a:t>
            </a:r>
            <a:r>
              <a:rPr lang="cs-CZ" sz="1100" dirty="0" smtClean="0">
                <a:solidFill>
                  <a:prstClr val="black"/>
                </a:solidFill>
              </a:rPr>
              <a:t>6. </a:t>
            </a:r>
            <a:r>
              <a:rPr lang="cs-CZ" sz="1100" dirty="0">
                <a:solidFill>
                  <a:prstClr val="black"/>
                </a:solidFill>
              </a:rPr>
              <a:t>9</a:t>
            </a:r>
            <a:r>
              <a:rPr lang="cs-CZ" sz="1100" dirty="0" smtClean="0">
                <a:solidFill>
                  <a:prstClr val="black"/>
                </a:solidFill>
              </a:rPr>
              <a:t>. 2009, 22:45 </a:t>
            </a:r>
            <a:r>
              <a:rPr lang="cs-CZ" sz="1100" dirty="0">
                <a:solidFill>
                  <a:prstClr val="black"/>
                </a:solidFill>
              </a:rPr>
              <a:t>[cit. 2012-04-02]. Název souboru: 125230234078882192Bell%20helicopter_cartoon_jh.svg.hi.png</a:t>
            </a:r>
            <a:br>
              <a:rPr lang="cs-CZ" sz="1100" dirty="0">
                <a:solidFill>
                  <a:prstClr val="black"/>
                </a:solidFill>
              </a:rPr>
            </a:br>
            <a:r>
              <a:rPr lang="cs-CZ" sz="1100" dirty="0">
                <a:solidFill>
                  <a:prstClr val="black"/>
                </a:solidFill>
              </a:rPr>
              <a:t>Dostupný pod licencí Public </a:t>
            </a:r>
            <a:r>
              <a:rPr lang="cs-CZ" sz="1100" dirty="0" err="1">
                <a:solidFill>
                  <a:prstClr val="black"/>
                </a:solidFill>
              </a:rPr>
              <a:t>domain</a:t>
            </a:r>
            <a:r>
              <a:rPr lang="cs-CZ" sz="1100" dirty="0">
                <a:solidFill>
                  <a:prstClr val="black"/>
                </a:solidFill>
              </a:rPr>
              <a:t> na  http://</a:t>
            </a:r>
            <a:r>
              <a:rPr lang="cs-CZ" sz="1100" dirty="0" smtClean="0">
                <a:solidFill>
                  <a:prstClr val="black"/>
                </a:solidFill>
              </a:rPr>
              <a:t>www.clker.com/clipart-29758.html - vrtulník</a:t>
            </a:r>
            <a:r>
              <a:rPr lang="cs-CZ" sz="1100" dirty="0">
                <a:solidFill>
                  <a:prstClr val="black"/>
                </a:solidFill>
              </a:rPr>
              <a:t/>
            </a:r>
            <a:br>
              <a:rPr lang="cs-CZ" sz="1100" dirty="0">
                <a:solidFill>
                  <a:prstClr val="black"/>
                </a:solidFill>
              </a:rPr>
            </a:br>
            <a:r>
              <a:rPr lang="cs-CZ" sz="1100" dirty="0" smtClean="0">
                <a:solidFill>
                  <a:prstClr val="black"/>
                </a:solidFill>
              </a:rPr>
              <a:t>OCAL. </a:t>
            </a:r>
            <a:r>
              <a:rPr lang="cs-CZ" sz="1100" dirty="0">
                <a:solidFill>
                  <a:prstClr val="black"/>
                </a:solidFill>
              </a:rPr>
              <a:t>Klipart [on-line] </a:t>
            </a:r>
            <a:r>
              <a:rPr lang="cs-CZ" sz="1100" dirty="0" smtClean="0">
                <a:solidFill>
                  <a:prstClr val="black"/>
                </a:solidFill>
              </a:rPr>
              <a:t>8. 12. 2007, 4:03 </a:t>
            </a:r>
            <a:r>
              <a:rPr lang="cs-CZ" sz="1100" dirty="0">
                <a:solidFill>
                  <a:prstClr val="black"/>
                </a:solidFill>
              </a:rPr>
              <a:t>[cit. </a:t>
            </a:r>
            <a:r>
              <a:rPr lang="cs-CZ" sz="1100" dirty="0" smtClean="0">
                <a:solidFill>
                  <a:prstClr val="black"/>
                </a:solidFill>
              </a:rPr>
              <a:t>2012-04-03]. </a:t>
            </a:r>
            <a:r>
              <a:rPr lang="cs-CZ" sz="1100" dirty="0">
                <a:solidFill>
                  <a:prstClr val="black"/>
                </a:solidFill>
              </a:rPr>
              <a:t>Název souboru: 11971154362130352717webmichl_2cv4.svg.med.png</a:t>
            </a:r>
            <a:br>
              <a:rPr lang="cs-CZ" sz="1100" dirty="0">
                <a:solidFill>
                  <a:prstClr val="black"/>
                </a:solidFill>
              </a:rPr>
            </a:br>
            <a:r>
              <a:rPr lang="cs-CZ" sz="1100" dirty="0">
                <a:solidFill>
                  <a:prstClr val="black"/>
                </a:solidFill>
              </a:rPr>
              <a:t>Dostupný pod licencí Public </a:t>
            </a:r>
            <a:r>
              <a:rPr lang="cs-CZ" sz="1100" dirty="0" err="1">
                <a:solidFill>
                  <a:prstClr val="black"/>
                </a:solidFill>
              </a:rPr>
              <a:t>domain</a:t>
            </a:r>
            <a:r>
              <a:rPr lang="cs-CZ" sz="1100" dirty="0">
                <a:solidFill>
                  <a:prstClr val="black"/>
                </a:solidFill>
              </a:rPr>
              <a:t> na </a:t>
            </a:r>
            <a:r>
              <a:rPr lang="cs-CZ" sz="1100" dirty="0" smtClean="0">
                <a:solidFill>
                  <a:prstClr val="black"/>
                </a:solidFill>
              </a:rPr>
              <a:t>http</a:t>
            </a:r>
            <a:r>
              <a:rPr lang="cs-CZ" sz="1100" dirty="0">
                <a:solidFill>
                  <a:prstClr val="black"/>
                </a:solidFill>
              </a:rPr>
              <a:t>://</a:t>
            </a:r>
            <a:r>
              <a:rPr lang="cs-CZ" sz="1100" dirty="0" smtClean="0">
                <a:solidFill>
                  <a:prstClr val="black"/>
                </a:solidFill>
              </a:rPr>
              <a:t>www.clker.com/clipart-14893.html - červené auto</a:t>
            </a:r>
            <a:r>
              <a:rPr lang="cs-CZ" sz="1100" dirty="0">
                <a:solidFill>
                  <a:prstClr val="black"/>
                </a:solidFill>
              </a:rPr>
              <a:t/>
            </a:r>
            <a:br>
              <a:rPr lang="cs-CZ" sz="1100" dirty="0">
                <a:solidFill>
                  <a:prstClr val="black"/>
                </a:solidFill>
              </a:rPr>
            </a:br>
            <a:r>
              <a:rPr lang="cs-CZ" sz="1100" dirty="0" smtClean="0">
                <a:solidFill>
                  <a:prstClr val="black"/>
                </a:solidFill>
              </a:rPr>
              <a:t>FTA. </a:t>
            </a:r>
            <a:r>
              <a:rPr lang="cs-CZ" sz="1100" dirty="0">
                <a:solidFill>
                  <a:prstClr val="black"/>
                </a:solidFill>
              </a:rPr>
              <a:t>Klipart [on-line] </a:t>
            </a:r>
            <a:r>
              <a:rPr lang="cs-CZ" sz="1100" dirty="0" smtClean="0">
                <a:solidFill>
                  <a:prstClr val="black"/>
                </a:solidFill>
              </a:rPr>
              <a:t>5. </a:t>
            </a:r>
            <a:r>
              <a:rPr lang="cs-CZ" sz="1100" dirty="0">
                <a:solidFill>
                  <a:prstClr val="black"/>
                </a:solidFill>
              </a:rPr>
              <a:t>3</a:t>
            </a:r>
            <a:r>
              <a:rPr lang="cs-CZ" sz="1100" dirty="0" smtClean="0">
                <a:solidFill>
                  <a:prstClr val="black"/>
                </a:solidFill>
              </a:rPr>
              <a:t>. 2011, 21:39 </a:t>
            </a:r>
            <a:r>
              <a:rPr lang="cs-CZ" sz="1100" dirty="0">
                <a:solidFill>
                  <a:prstClr val="black"/>
                </a:solidFill>
              </a:rPr>
              <a:t>[cit. 2012-04-03]. Název souboru: 12993899651498645362police_car_1085_1600_1200.jpg</a:t>
            </a:r>
            <a:br>
              <a:rPr lang="cs-CZ" sz="1100" dirty="0">
                <a:solidFill>
                  <a:prstClr val="black"/>
                </a:solidFill>
              </a:rPr>
            </a:br>
            <a:r>
              <a:rPr lang="cs-CZ" sz="1100" dirty="0">
                <a:solidFill>
                  <a:prstClr val="black"/>
                </a:solidFill>
              </a:rPr>
              <a:t>Dostupný pod licencí Public </a:t>
            </a:r>
            <a:r>
              <a:rPr lang="cs-CZ" sz="1100" dirty="0" err="1">
                <a:solidFill>
                  <a:prstClr val="black"/>
                </a:solidFill>
              </a:rPr>
              <a:t>domain</a:t>
            </a:r>
            <a:r>
              <a:rPr lang="cs-CZ" sz="1100" dirty="0">
                <a:solidFill>
                  <a:prstClr val="black"/>
                </a:solidFill>
              </a:rPr>
              <a:t> na http://www.clker.com/clipart-90991.html</a:t>
            </a:r>
            <a:br>
              <a:rPr lang="cs-CZ" sz="1100" dirty="0">
                <a:solidFill>
                  <a:prstClr val="black"/>
                </a:solidFill>
              </a:rPr>
            </a:br>
            <a:r>
              <a:rPr lang="cs-CZ" sz="1100" dirty="0" smtClean="0">
                <a:solidFill>
                  <a:prstClr val="black"/>
                </a:solidFill>
              </a:rPr>
              <a:t>JNESS. </a:t>
            </a:r>
            <a:r>
              <a:rPr lang="cs-CZ" sz="1100" dirty="0">
                <a:solidFill>
                  <a:prstClr val="black"/>
                </a:solidFill>
              </a:rPr>
              <a:t>Klipart [on-line] </a:t>
            </a:r>
            <a:r>
              <a:rPr lang="cs-CZ" sz="1100" dirty="0" smtClean="0">
                <a:solidFill>
                  <a:prstClr val="black"/>
                </a:solidFill>
              </a:rPr>
              <a:t>22. 10. 2006, 14:58 </a:t>
            </a:r>
            <a:r>
              <a:rPr lang="cs-CZ" sz="1100" dirty="0">
                <a:solidFill>
                  <a:prstClr val="black"/>
                </a:solidFill>
              </a:rPr>
              <a:t>[cit. 2012-04-03]. Název souboru: JNESS_POLICE_CAR.png</a:t>
            </a:r>
            <a:br>
              <a:rPr lang="cs-CZ" sz="1100" dirty="0">
                <a:solidFill>
                  <a:prstClr val="black"/>
                </a:solidFill>
              </a:rPr>
            </a:br>
            <a:r>
              <a:rPr lang="cs-CZ" sz="1100" dirty="0">
                <a:solidFill>
                  <a:prstClr val="black"/>
                </a:solidFill>
              </a:rPr>
              <a:t>Dostupný </a:t>
            </a:r>
            <a:r>
              <a:rPr lang="cs-CZ" sz="1100" dirty="0" smtClean="0">
                <a:solidFill>
                  <a:prstClr val="black"/>
                </a:solidFill>
              </a:rPr>
              <a:t>na  </a:t>
            </a:r>
            <a:r>
              <a:rPr lang="cs-CZ" sz="1100" dirty="0">
                <a:solidFill>
                  <a:prstClr val="black"/>
                </a:solidFill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</a:rPr>
              <a:t>openclipart.org/image/250px/svg_to_png/822/JNESS_POLICE_CAR.png</a:t>
            </a:r>
            <a:r>
              <a:rPr lang="cs-CZ" sz="1100" dirty="0">
                <a:solidFill>
                  <a:prstClr val="black"/>
                </a:solidFill>
              </a:rPr>
              <a:t/>
            </a:r>
            <a:br>
              <a:rPr lang="cs-CZ" sz="1100" dirty="0">
                <a:solidFill>
                  <a:prstClr val="black"/>
                </a:solidFill>
              </a:rPr>
            </a:br>
            <a:r>
              <a:rPr lang="cs-CZ" sz="1100" dirty="0" smtClean="0">
                <a:solidFill>
                  <a:prstClr val="black"/>
                </a:solidFill>
              </a:rPr>
              <a:t>Fotografie motorky z Office.com, http</a:t>
            </a:r>
            <a:r>
              <a:rPr lang="cs-CZ" sz="1100" dirty="0">
                <a:solidFill>
                  <a:prstClr val="black"/>
                </a:solidFill>
              </a:rPr>
              <a:t>://officeimg.vo.msecnd.net/en-us/images/MH900433039.jpg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3881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445</TotalTime>
  <Words>46</Words>
  <Application>Microsoft Office PowerPoint</Application>
  <PresentationFormat>Předvádění na obrazovce (4:3)</PresentationFormat>
  <Paragraphs>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Který obrázek nepatří do řady?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 OCAL. Klipart [on-line] 26. 3. 2008, 10:26 [cit. 2012-04-02]. Název souboru:  12065743351374718682alvolk_MTB.svg.hi.png Dostupný pod licencí Public domain na  http://www.clker.com/clipart-bicycle.html OCAL. Klipart [on-line] 13. 11. 2007, 12:19 [cit. 2012-04-02]. Název souboru: 1194985162469795488bus1_jarno_vasamaa_01.svg.hi.png Dostupný pod licencí Public domain na  http://www.clker.com/clipart-3044.html - vlak OCAL. Klipart [on-line] 13. 11. 2007, 13:33 [cit. 2012-04-02]. Název souboru: 11949896141346126510aircraft_jarno_vasamaa2.svg.hi.png Dostupný pod licencí Public domain na  http://www.clker.com/clipart-6890.html - letadlo JUHELE. Klipart [on-line] 6. 9. 2009, 22:45 [cit. 2012-04-02]. Název souboru: 125230234078882192Bell%20helicopter_cartoon_jh.svg.hi.png Dostupný pod licencí Public domain na  http://www.clker.com/clipart-29758.html - vrtulník OCAL. Klipart [on-line] 8. 12. 2007, 4:03 [cit. 2012-04-03]. Název souboru: 11971154362130352717webmichl_2cv4.svg.med.png Dostupný pod licencí Public domain na http://www.clker.com/clipart-14893.html - červené auto FTA. Klipart [on-line] 5. 3. 2011, 21:39 [cit. 2012-04-03]. Název souboru: 12993899651498645362police_car_1085_1600_1200.jpg Dostupný pod licencí Public domain na http://www.clker.com/clipart-90991.html JNESS. Klipart [on-line] 22. 10. 2006, 14:58 [cit. 2012-04-03]. Název souboru: JNESS_POLICE_CAR.png Dostupný na  http://openclipart.org/image/250px/svg_to_png/822/JNESS_POLICE_CAR.png Fotografie motorky z Office.com, http://officeimg.vo.msecnd.net/en-us/images/MH900433039.jpg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Karkošková</dc:creator>
  <cp:lastModifiedBy>Karkošková</cp:lastModifiedBy>
  <cp:revision>44</cp:revision>
  <dcterms:created xsi:type="dcterms:W3CDTF">2012-04-01T20:40:14Z</dcterms:created>
  <dcterms:modified xsi:type="dcterms:W3CDTF">2012-04-19T16:20:14Z</dcterms:modified>
</cp:coreProperties>
</file>