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4" r:id="rId7"/>
    <p:sldId id="262" r:id="rId8"/>
    <p:sldId id="263" r:id="rId9"/>
    <p:sldId id="259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szm11.rajce.idnes.cz/karneval/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p3stahuj.cz/index.php?page=hledej&amp;search=jede+jede+masinka+maxim+turbulec&amp;vyhledavani=mp3&amp;submit=%A0" TargetMode="External"/><Relationship Id="rId2" Type="http://schemas.openxmlformats.org/officeDocument/2006/relationships/hyperlink" Target="http://www.mp3stahuj.cz/index.php?page=hledej&amp;search=Rumba+rej+-+D%E1da+Patrasov%E1&amp;vyhledavani=mp3&amp;submit=%A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p3stahuj.cz/index.php?page=hledej&amp;search=mnam+mnam+bobik&amp;vyhledavani=mp3&amp;submit=%A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332656"/>
            <a:ext cx="7772400" cy="1470025"/>
          </a:xfrm>
        </p:spPr>
        <p:txBody>
          <a:bodyPr/>
          <a:lstStyle/>
          <a:p>
            <a:r>
              <a:rPr lang="cs-CZ" dirty="0" smtClean="0"/>
              <a:t>Jak to bylo na Karnevalu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Galgaňáková\Desktop\karneval Z\IMG_24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0"/>
            <a:ext cx="7374580" cy="481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5071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Vyzdobili jsme třídu...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7192294" cy="4673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935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...usmažili koblížky...</a:t>
            </a:r>
            <a:endParaRPr lang="cs-CZ" dirty="0"/>
          </a:p>
        </p:txBody>
      </p:sp>
      <p:pic>
        <p:nvPicPr>
          <p:cNvPr id="3074" name="Picture 2" descr="C:\Users\Galgaňáková\Desktop\karneval Z\IMG_248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208" y="1600200"/>
            <a:ext cx="8033584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3807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15416"/>
            <a:ext cx="8229600" cy="1143000"/>
          </a:xfrm>
        </p:spPr>
        <p:txBody>
          <a:bodyPr/>
          <a:lstStyle/>
          <a:p>
            <a:r>
              <a:rPr lang="cs-CZ" dirty="0" smtClean="0"/>
              <a:t>...nachystali pohoštění...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44" b="16088"/>
          <a:stretch/>
        </p:blipFill>
        <p:spPr bwMode="auto">
          <a:xfrm>
            <a:off x="1689716" y="764705"/>
            <a:ext cx="5790871" cy="6093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7819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...písně k tanci na interaktivní tabuli...</a:t>
            </a:r>
            <a:endParaRPr lang="cs-CZ" dirty="0"/>
          </a:p>
        </p:txBody>
      </p:sp>
      <p:pic>
        <p:nvPicPr>
          <p:cNvPr id="5122" name="Picture 2" descr="C:\Users\Galgaňáková\Desktop\karneval Z\IMG_250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596" y="1600200"/>
            <a:ext cx="729080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899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...různé soutěže...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8909"/>
            <a:ext cx="8180108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953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...oblékli se do masek...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3" r="9582"/>
          <a:stretch/>
        </p:blipFill>
        <p:spPr bwMode="auto">
          <a:xfrm>
            <a:off x="827584" y="1412776"/>
            <a:ext cx="7695775" cy="4887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9054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...a můžeme začít teď!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862" y="1600200"/>
            <a:ext cx="7962276" cy="4525963"/>
          </a:xfrm>
        </p:spPr>
      </p:pic>
    </p:spTree>
    <p:extLst>
      <p:ext uri="{BB962C8B-B14F-4D97-AF65-F5344CB8AC3E}">
        <p14:creationId xmlns:p14="http://schemas.microsoft.com/office/powerpoint/2010/main" val="4035834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428604"/>
            <a:ext cx="7772400" cy="1470025"/>
          </a:xfrm>
        </p:spPr>
        <p:txBody>
          <a:bodyPr>
            <a:normAutofit/>
          </a:bodyPr>
          <a:lstStyle/>
          <a:p>
            <a:r>
              <a:rPr lang="cs-CZ" dirty="0" err="1" smtClean="0"/>
              <a:t>slideshow</a:t>
            </a:r>
            <a:r>
              <a:rPr lang="cs-CZ" dirty="0" smtClean="0"/>
              <a:t> z karnevalu</a:t>
            </a:r>
            <a:br>
              <a:rPr lang="cs-CZ" dirty="0" smtClean="0"/>
            </a:br>
            <a:endParaRPr lang="cs-CZ" sz="1300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214414" y="1500174"/>
            <a:ext cx="6429420" cy="64294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http://szm11.rajce.idnes.cz/karneval/#karneval_1.jpg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3724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8003232" cy="3888432"/>
          </a:xfrm>
        </p:spPr>
        <p:txBody>
          <a:bodyPr>
            <a:normAutofit fontScale="90000"/>
          </a:bodyPr>
          <a:lstStyle/>
          <a:p>
            <a:pPr marL="342900" lvl="0" indent="-342900" algn="l">
              <a:spcBef>
                <a:spcPct val="20000"/>
              </a:spcBef>
            </a:pPr>
            <a:r>
              <a:rPr lang="cs-CZ" sz="2700" cap="small" dirty="0" smtClean="0"/>
              <a:t/>
            </a:r>
            <a:br>
              <a:rPr lang="cs-CZ" sz="2700" cap="small" dirty="0" smtClean="0"/>
            </a:br>
            <a:r>
              <a:rPr lang="cs-CZ" sz="2700" cap="small" dirty="0" smtClean="0"/>
              <a:t/>
            </a:r>
            <a:br>
              <a:rPr lang="cs-CZ" sz="2700" cap="small" dirty="0" smtClean="0"/>
            </a:br>
            <a:r>
              <a:rPr lang="cs-CZ" sz="2700" cap="small" dirty="0"/>
              <a:t/>
            </a:r>
            <a:br>
              <a:rPr lang="cs-CZ" sz="2700" cap="small" dirty="0"/>
            </a:br>
            <a:r>
              <a:rPr lang="cs-CZ" sz="2700" cap="small" dirty="0" smtClean="0"/>
              <a:t/>
            </a:r>
            <a:br>
              <a:rPr lang="cs-CZ" sz="2700" cap="small" dirty="0" smtClean="0"/>
            </a:br>
            <a:r>
              <a:rPr lang="cs-CZ" sz="2700" cap="small" dirty="0"/>
              <a:t/>
            </a:r>
            <a:br>
              <a:rPr lang="cs-CZ" sz="2700" cap="small" dirty="0"/>
            </a:br>
            <a:r>
              <a:rPr lang="cs-CZ" sz="2700" cap="small" dirty="0" smtClean="0"/>
              <a:t>Střední škola, Základní škola a Mateřská škola, Karviná</a:t>
            </a:r>
            <a:br>
              <a:rPr lang="cs-CZ" sz="2700" cap="small" dirty="0" smtClean="0"/>
            </a:br>
            <a:r>
              <a:rPr lang="cs-CZ" sz="2700" cap="small" dirty="0" smtClean="0"/>
              <a:t/>
            </a:r>
            <a:br>
              <a:rPr lang="cs-CZ" sz="2700" cap="small" dirty="0" smtClean="0"/>
            </a:br>
            <a:r>
              <a:rPr lang="cs-CZ" sz="2700" dirty="0" smtClean="0"/>
              <a:t>Určeno pro „Rehabilitační třídu – žák s TMP“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cap="small" dirty="0" smtClean="0"/>
              <a:t>Zdroje: </a:t>
            </a:r>
            <a:br>
              <a:rPr lang="cs-CZ" sz="2700" cap="small" dirty="0" smtClean="0"/>
            </a:br>
            <a:r>
              <a:rPr lang="cs-CZ" sz="2700" cap="small" dirty="0" smtClean="0"/>
              <a:t>foto: archiv autora </a:t>
            </a:r>
            <a:br>
              <a:rPr lang="cs-CZ" sz="2700" cap="small" dirty="0" smtClean="0"/>
            </a:br>
            <a:r>
              <a:rPr lang="cs-CZ" sz="2700" cap="small" dirty="0" smtClean="0"/>
              <a:t/>
            </a:r>
            <a:br>
              <a:rPr lang="cs-CZ" sz="2700" cap="small" dirty="0" smtClean="0"/>
            </a:br>
            <a:r>
              <a:rPr lang="cs-CZ" sz="2700" cap="small" dirty="0" smtClean="0"/>
              <a:t>písně ke </a:t>
            </a:r>
            <a:r>
              <a:rPr lang="cs-CZ" sz="2700" cap="small" dirty="0" err="1" smtClean="0"/>
              <a:t>slideshow</a:t>
            </a:r>
            <a:r>
              <a:rPr lang="cs-CZ" sz="2700" cap="small" dirty="0" smtClean="0"/>
              <a:t>:</a:t>
            </a:r>
            <a:br>
              <a:rPr lang="cs-CZ" sz="2700" cap="small" dirty="0" smtClean="0"/>
            </a:br>
            <a:r>
              <a:rPr lang="cs-CZ" sz="1500" u="sng" dirty="0">
                <a:solidFill>
                  <a:prstClr val="black"/>
                </a:solidFill>
                <a:ea typeface="+mn-ea"/>
                <a:cs typeface="+mn-cs"/>
                <a:hlinkClick r:id="rId2"/>
              </a:rPr>
              <a:t>http://www.mp3stahuj.cz/index.php?page=hledej&amp;search=Rumba+rej+-+D%E1da+Patrasov%E1&amp;vyhledavani=mp3&amp;submit=%A0</a:t>
            </a:r>
            <a:r>
              <a:rPr lang="cs-CZ" sz="1500" dirty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1500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1500" u="sng" dirty="0">
                <a:solidFill>
                  <a:prstClr val="black"/>
                </a:solidFill>
                <a:ea typeface="+mn-ea"/>
                <a:cs typeface="+mn-cs"/>
                <a:hlinkClick r:id="rId3"/>
              </a:rPr>
              <a:t>http://www.mp3stahuj.cz/index.php?page=hledej&amp;search=jede+jede+masinka+maxim+turbulec&amp;vyhledavani=mp3&amp;submit=%A0</a:t>
            </a:r>
            <a:r>
              <a:rPr lang="cs-CZ" sz="1500" dirty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1500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1500" u="sng" dirty="0">
                <a:solidFill>
                  <a:prstClr val="black"/>
                </a:solidFill>
                <a:ea typeface="+mn-ea"/>
                <a:cs typeface="+mn-cs"/>
                <a:hlinkClick r:id="rId4"/>
              </a:rPr>
              <a:t>http://www.mp3stahuj.cz/index.php?page=hledej&amp;search=mnam+mnam+bobik&amp;vyhledavani=mp3&amp;submit=%A0</a:t>
            </a:r>
            <a:r>
              <a:rPr lang="cs-CZ" sz="1500" dirty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1500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2700" cap="small" dirty="0" smtClean="0"/>
              <a:t/>
            </a:r>
            <a:br>
              <a:rPr lang="cs-CZ" sz="2700" cap="small" dirty="0" smtClean="0"/>
            </a:br>
            <a:r>
              <a:rPr lang="cs-CZ" cap="small" dirty="0" smtClean="0"/>
              <a:t/>
            </a:r>
            <a:br>
              <a:rPr lang="cs-CZ" cap="small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0" y="5517232"/>
            <a:ext cx="4536504" cy="464915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1800" dirty="0" smtClean="0"/>
              <a:t>Zpracovala: Mgr. </a:t>
            </a:r>
            <a:r>
              <a:rPr lang="cs-CZ" sz="1800" dirty="0" err="1" smtClean="0"/>
              <a:t>Galgaňáková</a:t>
            </a:r>
            <a:r>
              <a:rPr lang="cs-CZ" sz="1800" dirty="0" smtClean="0"/>
              <a:t> Zdeňka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25041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55</Words>
  <Application>Microsoft Office PowerPoint</Application>
  <PresentationFormat>Předvádění na obrazovce (4:3)</PresentationFormat>
  <Paragraphs>12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Jak to bylo na Karnevalu</vt:lpstr>
      <vt:lpstr>Vyzdobili jsme třídu...</vt:lpstr>
      <vt:lpstr>...usmažili koblížky...</vt:lpstr>
      <vt:lpstr>...nachystali pohoštění...</vt:lpstr>
      <vt:lpstr>...písně k tanci na interaktivní tabuli...</vt:lpstr>
      <vt:lpstr>...různé soutěže...</vt:lpstr>
      <vt:lpstr>...oblékli se do masek...</vt:lpstr>
      <vt:lpstr>...a můžeme začít teď!</vt:lpstr>
      <vt:lpstr>slideshow z karnevalu </vt:lpstr>
      <vt:lpstr>     Střední škola, Základní škola a Mateřská škola, Karviná  Určeno pro „Rehabilitační třídu – žák s TMP“  Zdroje:  foto: archiv autora   písně ke slideshow: http://www.mp3stahuj.cz/index.php?page=hledej&amp;search=Rumba+rej+-+D%E1da+Patrasov%E1&amp;vyhledavani=mp3&amp;submit=%A0 http://www.mp3stahuj.cz/index.php?page=hledej&amp;search=jede+jede+masinka+maxim+turbulec&amp;vyhledavani=mp3&amp;submit=%A0 http://www.mp3stahuj.cz/index.php?page=hledej&amp;search=mnam+mnam+bobik&amp;vyhledavani=mp3&amp;submit=%A0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 to bylo na Karnevalu</dc:title>
  <dc:creator>Galgaňáková</dc:creator>
  <cp:lastModifiedBy>pc</cp:lastModifiedBy>
  <cp:revision>12</cp:revision>
  <dcterms:created xsi:type="dcterms:W3CDTF">2012-03-07T19:30:37Z</dcterms:created>
  <dcterms:modified xsi:type="dcterms:W3CDTF">2012-04-22T06:21:44Z</dcterms:modified>
</cp:coreProperties>
</file>