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6306"/>
    <a:srgbClr val="E2464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VY_32_INOVACE_142_CHEMSKETCH</a:t>
            </a:r>
          </a:p>
          <a:p>
            <a:r>
              <a:rPr lang="cs-CZ" dirty="0" smtClean="0"/>
              <a:t>MOLEKULY HALOGENIDŮ</a:t>
            </a:r>
          </a:p>
          <a:p>
            <a:r>
              <a:rPr lang="cs-CZ" dirty="0" smtClean="0"/>
              <a:t>MGR. IVANA BUDILOVÁ</a:t>
            </a:r>
          </a:p>
          <a:p>
            <a:r>
              <a:rPr lang="cs-CZ" dirty="0" smtClean="0"/>
              <a:t>ZŠ HORNÍ SLAVKOV, NÁDRAŽNÍ 683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III/2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82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MOLEKULY HALOGENIDŮ</a:t>
            </a:r>
            <a:endParaRPr lang="cs-CZ" dirty="0"/>
          </a:p>
        </p:txBody>
      </p:sp>
      <p:pic>
        <p:nvPicPr>
          <p:cNvPr id="1026" name="Picture 2" descr="C:\Users\PC-152X\AppData\Local\Microsoft\Windows\Temporary Internet Files\Content.IE5\D8BGWE3T\MC9002808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454020">
            <a:off x="4219027" y="4079654"/>
            <a:ext cx="2664295" cy="2994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536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NaCl</a:t>
            </a:r>
            <a:endParaRPr lang="cs-CZ" dirty="0"/>
          </a:p>
        </p:txBody>
      </p:sp>
      <p:pic>
        <p:nvPicPr>
          <p:cNvPr id="2050" name="Picture 2" descr="C:\Users\PC-152X\AppData\Local\Microsoft\Windows\Temporary Internet Files\Content.IE5\9XNOM4Z6\MC90023764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39552" y="3501008"/>
            <a:ext cx="2507810" cy="202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CHLORID SODNÝ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932040" y="2276872"/>
            <a:ext cx="1512168" cy="144016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Cl</a:t>
            </a:r>
            <a:endParaRPr lang="cs-CZ" dirty="0"/>
          </a:p>
        </p:txBody>
      </p:sp>
      <p:cxnSp>
        <p:nvCxnSpPr>
          <p:cNvPr id="11" name="Přímá spojnice 10"/>
          <p:cNvCxnSpPr>
            <a:stCxn id="9" idx="6"/>
          </p:cNvCxnSpPr>
          <p:nvPr/>
        </p:nvCxnSpPr>
        <p:spPr>
          <a:xfrm flipV="1">
            <a:off x="6444208" y="2852936"/>
            <a:ext cx="108012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7524328" y="2564904"/>
            <a:ext cx="936104" cy="864096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4042993"/>
            <a:ext cx="2880320" cy="2150517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5688124" y="5824178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012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AgBr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48880"/>
            <a:ext cx="3419048" cy="133333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BROMID STŘÍBRNÝ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427205" y="2924944"/>
            <a:ext cx="2088232" cy="2088232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Ag</a:t>
            </a:r>
            <a:endParaRPr lang="cs-CZ" dirty="0"/>
          </a:p>
        </p:txBody>
      </p:sp>
      <p:cxnSp>
        <p:nvCxnSpPr>
          <p:cNvPr id="9" name="Přímá spojnice 8"/>
          <p:cNvCxnSpPr>
            <a:stCxn id="7" idx="7"/>
          </p:cNvCxnSpPr>
          <p:nvPr/>
        </p:nvCxnSpPr>
        <p:spPr>
          <a:xfrm flipV="1">
            <a:off x="7209623" y="2924944"/>
            <a:ext cx="305814" cy="3058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7489973" y="2392586"/>
            <a:ext cx="656963" cy="720080"/>
          </a:xfrm>
          <a:prstGeom prst="ellipse">
            <a:avLst/>
          </a:prstGeom>
          <a:solidFill>
            <a:srgbClr val="E2464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326251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914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KCl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708920"/>
            <a:ext cx="2190750" cy="2085975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CHLORID DRASELNÝ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42892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3</a:t>
            </a:r>
            <a:endParaRPr lang="cs-CZ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067944" y="2708920"/>
            <a:ext cx="1728192" cy="1580363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Cl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796136" y="3140968"/>
            <a:ext cx="43204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6228184" y="2708920"/>
            <a:ext cx="792088" cy="79018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xmlns="" val="53902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CaCl</a:t>
            </a:r>
            <a:r>
              <a:rPr lang="cs-CZ" baseline="-25000" dirty="0" smtClean="0"/>
              <a:t>2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924944"/>
            <a:ext cx="2088232" cy="2088232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CHLORID VÁPENATÝ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45811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923928" y="2348880"/>
            <a:ext cx="1944216" cy="1800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Cl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139952" y="4581128"/>
            <a:ext cx="2016224" cy="1800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Cl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804248" y="3248980"/>
            <a:ext cx="1584176" cy="1701480"/>
          </a:xfrm>
          <a:prstGeom prst="ellipse">
            <a:avLst/>
          </a:prstGeom>
          <a:solidFill>
            <a:srgbClr val="FA630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</a:t>
            </a:r>
            <a:endParaRPr lang="cs-CZ" dirty="0"/>
          </a:p>
        </p:txBody>
      </p:sp>
      <p:cxnSp>
        <p:nvCxnSpPr>
          <p:cNvPr id="11" name="Přímá spojnice 10"/>
          <p:cNvCxnSpPr>
            <a:endCxn id="9" idx="2"/>
          </p:cNvCxnSpPr>
          <p:nvPr/>
        </p:nvCxnSpPr>
        <p:spPr>
          <a:xfrm>
            <a:off x="5868144" y="3501008"/>
            <a:ext cx="936104" cy="5987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9" idx="2"/>
            <a:endCxn id="8" idx="7"/>
          </p:cNvCxnSpPr>
          <p:nvPr/>
        </p:nvCxnSpPr>
        <p:spPr>
          <a:xfrm flipH="1">
            <a:off x="5860907" y="4099720"/>
            <a:ext cx="943341" cy="7450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95463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 –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mtClean="0"/>
              <a:t>2-http</a:t>
            </a:r>
            <a:r>
              <a:rPr lang="cs-CZ" dirty="0"/>
              <a:t>://</a:t>
            </a:r>
            <a:r>
              <a:rPr lang="cs-CZ" dirty="0" smtClean="0"/>
              <a:t>en.wikipedia.org/wiki/File:Bromid_st%C5%99%C3%ADbrn%C3%BD.PNG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3528" y="2044005"/>
            <a:ext cx="864096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www.websters-online-dictionary.org/images/wiki/wikipedia/commons/thumb/e/eb/Sodium_chloride_crystal.png/200px-Sodium_chloride_crystal.png&amp;imgrefurl=http://www.websters-online-dictionary.org/definitions/Silver%2520Bromide&amp;usg=__H8LDzlUW_LU1owJrewzdIondNXk=&amp;h=181&amp;w=200&amp;sz=28&amp;hl=cs&amp;start=0&amp;zoom=1&amp;tbnid=Ep10DLDKX32IJM:&amp;tbnh=144&amp;tbnw=160&amp;ei=1H_iTZu8J8OcOte0pfIG&amp;prev=/</a:t>
            </a:r>
            <a:r>
              <a:rPr lang="cs-CZ" dirty="0" smtClean="0"/>
              <a:t>search%3Fq%3Dbromid%2Bst%25C5%2599%25C3%25ADbrn%25C3%25BD%26hl%3Dcs%26biw%3D1345%26bih%3D547%26gbv%3D2%26tbm%3Disch&amp;itbs=1&amp;iact=hc&amp;vpx=550&amp;vpy=292&amp;dur=2184&amp;hovh=144&amp;hovw=160&amp;tx=94&amp;ty=136&amp;page=1&amp;ndsp=16&amp;ved=1t:429,r:12,s:0&amp;biw=1345&amp;bih=547</a:t>
            </a:r>
          </a:p>
        </p:txBody>
      </p:sp>
    </p:spTree>
    <p:extLst>
      <p:ext uri="{BB962C8B-B14F-4D97-AF65-F5344CB8AC3E}">
        <p14:creationId xmlns:p14="http://schemas.microsoft.com/office/powerpoint/2010/main" xmlns="" val="1625463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3-http</a:t>
            </a:r>
            <a:r>
              <a:rPr lang="cs-CZ" dirty="0"/>
              <a:t>://www.google.cz/imgres?imgurl=http://www.klematcz.cz/foto/produkty/1253167984_potassium-chloride.jpg&amp;imgrefurl=http://www.klematcz.cz/cz/2--------prumyslova-chemie/14-produkty/3-vyroba-hnojiv.html&amp;usg=__nCrOrMUDOx34TNnPxkWsiQGY7R8=&amp;h=445&amp;w=468&amp;sz=27&amp;hl=cs&amp;start=0&amp;zoom=1&amp;tbnid=oFl9Wl0rQiDDCM:&amp;tbnh=127&amp;tbnw=150&amp;ei=2YLiTeS_BsXrOf6UkP0G&amp;prev=/search%3Fq%3Dchlorid%2Bdraseln%25C3%25BD%26hl%3Dcs%26biw%3D1345%26bih%3D547%26gbv%3D2%26tbm%3Disch&amp;itbs=1&amp;iact=hc&amp;vpx=679&amp;vpy=67&amp;dur=31&amp;hovh=219&amp;hovw=230&amp;tx=153&amp;ty=99&amp;page=1&amp;ndsp=24&amp;ved=1t:429,r:4,s:0&amp;biw=1345&amp;bih=547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672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85068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4</a:t>
            </a:r>
          </a:p>
          <a:p>
            <a:r>
              <a:rPr lang="cs-CZ" dirty="0"/>
              <a:t>http://www.google.cz/imgres?imgurl=http://ru.all-biz.info/img/ru/catalog/small/511521.jpeg&amp;imgrefurl=http://www.ru.all-biz.info/cs/buy/goods/%3Fgroup%3D1007091&amp;usg=__W5apE7jIE1PuCBrWZxZXiDEKCIw=&amp;h=120&amp;w=120&amp;sz=3&amp;hl=cs&amp;start=0&amp;zoom=1&amp;tbnid=CIcHzCB7ADYuBM:&amp;tbnh=96&amp;tbnw=96&amp;ei=E4TiTZSgKMLtOdfJuIIH&amp;prev=/search%3Fq%3Dchlorid%2Bv%25C3%25A1penat%25C3%25BD%26hl%3Dcs%26biw%3D1345%26bih%3D547%26gbv%3D2%26tbm%3Disch&amp;itbs=1&amp;iact=hc&amp;vpx=784&amp;vpy=268&amp;dur=514&amp;hovh=96&amp;hovw=96&amp;tx=68&amp;ty=51&amp;page=1&amp;ndsp=22&amp;ved=1t:429,r:12,s:0&amp;biw=1345&amp;bih=547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763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25</TotalTime>
  <Words>97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Mountain</vt:lpstr>
      <vt:lpstr>ŠABLONA III/2</vt:lpstr>
      <vt:lpstr>MOLEKULY HALOGENIDŮ</vt:lpstr>
      <vt:lpstr>CHLORID SODNÝ</vt:lpstr>
      <vt:lpstr>BROMID STŘÍBRNÝ</vt:lpstr>
      <vt:lpstr>CHLORID DRASELNÝ</vt:lpstr>
      <vt:lpstr>CHLORID VÁPENATÝ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MOLEKULY HALOGENIDŮ</dc:title>
  <dc:creator>IVKA</dc:creator>
  <cp:lastModifiedBy>Dum</cp:lastModifiedBy>
  <cp:revision>4</cp:revision>
  <dcterms:created xsi:type="dcterms:W3CDTF">2011-05-29T17:06:24Z</dcterms:created>
  <dcterms:modified xsi:type="dcterms:W3CDTF">2012-03-09T18:37:12Z</dcterms:modified>
</cp:coreProperties>
</file>