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1" r:id="rId14"/>
    <p:sldId id="269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445224"/>
            <a:ext cx="8458200" cy="1222375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PEČENÍ BERÁNKA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Galgaňáková\Desktop\Pečení beránka 18.4.2011\DSCN36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2656"/>
            <a:ext cx="7196765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30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OBRÁZKOVÝ RECEPT: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88640"/>
            <a:ext cx="4297380" cy="6525722"/>
          </a:xfrm>
        </p:spPr>
      </p:pic>
      <p:sp>
        <p:nvSpPr>
          <p:cNvPr id="6" name="TextovéPole 5"/>
          <p:cNvSpPr txBox="1"/>
          <p:nvPr/>
        </p:nvSpPr>
        <p:spPr>
          <a:xfrm>
            <a:off x="124176" y="1629148"/>
            <a:ext cx="4561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hrnky polohrubé mouky + prášek do pečiva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789" y="2506981"/>
            <a:ext cx="4451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hrnek moučkového cukru + vanilkový cukr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1520" y="3400748"/>
            <a:ext cx="1530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½ hrnku oleje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391735"/>
            <a:ext cx="1591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hrnek mléka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373216"/>
            <a:ext cx="878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vejce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084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/>
          <a:lstStyle/>
          <a:p>
            <a:pPr algn="ctr"/>
            <a:r>
              <a:rPr lang="cs-CZ" dirty="0" err="1" smtClean="0"/>
              <a:t>přIpravíme</a:t>
            </a:r>
            <a:r>
              <a:rPr lang="cs-CZ" dirty="0" smtClean="0"/>
              <a:t> </a:t>
            </a:r>
            <a:r>
              <a:rPr lang="cs-CZ" dirty="0" smtClean="0"/>
              <a:t>si formu beránka,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193676"/>
            <a:ext cx="6336704" cy="5253888"/>
          </a:xfrm>
        </p:spPr>
      </p:pic>
    </p:spTree>
    <p:extLst>
      <p:ext uri="{BB962C8B-B14F-4D97-AF65-F5344CB8AC3E}">
        <p14:creationId xmlns:p14="http://schemas.microsoft.com/office/powerpoint/2010/main" val="394261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kterou vymažeme máslem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273214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4988"/>
            <a:ext cx="8686800" cy="1034752"/>
          </a:xfrm>
        </p:spPr>
        <p:txBody>
          <a:bodyPr/>
          <a:lstStyle/>
          <a:p>
            <a:pPr algn="ctr"/>
            <a:r>
              <a:rPr lang="cs-CZ" dirty="0" smtClean="0"/>
              <a:t>.....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6771" y="1554163"/>
            <a:ext cx="5802858" cy="4525962"/>
          </a:xfrm>
        </p:spPr>
      </p:pic>
    </p:spTree>
    <p:extLst>
      <p:ext uri="{BB962C8B-B14F-4D97-AF65-F5344CB8AC3E}">
        <p14:creationId xmlns:p14="http://schemas.microsoft.com/office/powerpoint/2010/main" val="394779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8747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a vysypeme strouhankou.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39880"/>
            <a:ext cx="3600400" cy="5185464"/>
          </a:xfrm>
        </p:spPr>
      </p:pic>
      <p:pic>
        <p:nvPicPr>
          <p:cNvPr id="3075" name="Picture 3" descr="C:\Users\Galgaňáková\Desktop\Pečení beránka 18.4.2011\DSCN35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3996505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59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PŘI PŘÍPRAVĚ TĚSTA POSTUPUJEME DLE OBRÁZKOVÉHO RECEPTU: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12776"/>
            <a:ext cx="5328591" cy="5164994"/>
          </a:xfrm>
        </p:spPr>
      </p:pic>
    </p:spTree>
    <p:extLst>
      <p:ext uri="{BB962C8B-B14F-4D97-AF65-F5344CB8AC3E}">
        <p14:creationId xmlns:p14="http://schemas.microsoft.com/office/powerpoint/2010/main" val="196491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DO MÍSY NASYPEME 2 HRNKY MOUKY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277" y="1173994"/>
            <a:ext cx="7039123" cy="5279342"/>
          </a:xfrm>
        </p:spPr>
      </p:pic>
    </p:spTree>
    <p:extLst>
      <p:ext uri="{BB962C8B-B14F-4D97-AF65-F5344CB8AC3E}">
        <p14:creationId xmlns:p14="http://schemas.microsoft.com/office/powerpoint/2010/main" val="417115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...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268760"/>
            <a:ext cx="5857108" cy="5184576"/>
          </a:xfrm>
        </p:spPr>
      </p:pic>
    </p:spTree>
    <p:extLst>
      <p:ext uri="{BB962C8B-B14F-4D97-AF65-F5344CB8AC3E}">
        <p14:creationId xmlns:p14="http://schemas.microsoft.com/office/powerpoint/2010/main" val="216622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...S PRÁŠKEM DO PEČIVA,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6942" y="1133040"/>
            <a:ext cx="5201361" cy="5248287"/>
          </a:xfrm>
        </p:spPr>
      </p:pic>
    </p:spTree>
    <p:extLst>
      <p:ext uri="{BB962C8B-B14F-4D97-AF65-F5344CB8AC3E}">
        <p14:creationId xmlns:p14="http://schemas.microsoft.com/office/powerpoint/2010/main" val="405397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HRNEK CUKRU...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84784"/>
            <a:ext cx="3618401" cy="4824536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12776"/>
            <a:ext cx="3633634" cy="4945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197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...TEN JE SLADKÝ!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40767"/>
            <a:ext cx="4253205" cy="5184576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40767"/>
            <a:ext cx="2748857" cy="5184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6731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VANILKOVÝ CUKR...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196752"/>
            <a:ext cx="4032448" cy="5464837"/>
          </a:xfrm>
        </p:spPr>
      </p:pic>
    </p:spTree>
    <p:extLst>
      <p:ext uri="{BB962C8B-B14F-4D97-AF65-F5344CB8AC3E}">
        <p14:creationId xmlns:p14="http://schemas.microsoft.com/office/powerpoint/2010/main" val="347728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4001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...TEN VONÍ!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268760"/>
            <a:ext cx="6799096" cy="5099322"/>
          </a:xfrm>
        </p:spPr>
      </p:pic>
    </p:spTree>
    <p:extLst>
      <p:ext uri="{BB962C8B-B14F-4D97-AF65-F5344CB8AC3E}">
        <p14:creationId xmlns:p14="http://schemas.microsoft.com/office/powerpoint/2010/main" val="291831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Nyní zamícháme...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18783"/>
            <a:ext cx="3855320" cy="4525962"/>
          </a:xfr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014" y="1412776"/>
            <a:ext cx="4080946" cy="4485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916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...a přidáme </a:t>
            </a:r>
            <a:r>
              <a:rPr lang="cs-CZ" sz="4800" dirty="0" smtClean="0"/>
              <a:t>2</a:t>
            </a:r>
            <a:r>
              <a:rPr lang="cs-CZ" dirty="0" smtClean="0"/>
              <a:t> vejce,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340768"/>
            <a:ext cx="3777883" cy="5037179"/>
          </a:xfrm>
        </p:spPr>
      </p:pic>
      <p:pic>
        <p:nvPicPr>
          <p:cNvPr id="4098" name="Picture 2" descr="C:\Users\Galgaňáková\Desktop\BERANEK\P146006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40768"/>
            <a:ext cx="3759882" cy="501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24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/>
              <a:t>½</a:t>
            </a:r>
            <a:r>
              <a:rPr lang="cs-CZ" dirty="0" smtClean="0"/>
              <a:t> hrnku oleje...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84784"/>
            <a:ext cx="3657599" cy="4876800"/>
          </a:xfrm>
        </p:spPr>
      </p:pic>
      <p:pic>
        <p:nvPicPr>
          <p:cNvPr id="5122" name="Picture 2" descr="C:\Users\Galgaňáková\Desktop\BERANEK\P14600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15522"/>
            <a:ext cx="3657600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63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...a hrnek mléka.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68606"/>
            <a:ext cx="3771087" cy="3299197"/>
          </a:xfrm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3716156" cy="495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940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Těsto dobře zamícháme...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81718"/>
            <a:ext cx="4136006" cy="4742930"/>
          </a:xfr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767" y="1484784"/>
            <a:ext cx="3828725" cy="4814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189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...nalejeme do formy...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664664"/>
            <a:ext cx="3932114" cy="4698030"/>
          </a:xfrm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40768"/>
            <a:ext cx="3278126" cy="5345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17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428" y="188640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...a dáme péci do středně vyhřáté trouby   (asi 180°).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312550"/>
            <a:ext cx="5040560" cy="5541440"/>
          </a:xfrm>
        </p:spPr>
      </p:pic>
    </p:spTree>
    <p:extLst>
      <p:ext uri="{BB962C8B-B14F-4D97-AF65-F5344CB8AC3E}">
        <p14:creationId xmlns:p14="http://schemas.microsoft.com/office/powerpoint/2010/main" val="346837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8223" y="332656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 upečení beránka cukrujeme a zdobíme.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63766"/>
            <a:ext cx="3176901" cy="4525962"/>
          </a:xfrm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00808"/>
            <a:ext cx="4682104" cy="4051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281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>
                <a:sym typeface="Wingdings" pitchFamily="2" charset="2"/>
              </a:rPr>
              <a:t></a:t>
            </a:r>
            <a:endParaRPr lang="cs-CZ" sz="8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31216"/>
            <a:ext cx="7272808" cy="5325270"/>
          </a:xfrm>
        </p:spPr>
      </p:pic>
    </p:spTree>
    <p:extLst>
      <p:ext uri="{BB962C8B-B14F-4D97-AF65-F5344CB8AC3E}">
        <p14:creationId xmlns:p14="http://schemas.microsoft.com/office/powerpoint/2010/main" val="293700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6068" y="4797152"/>
            <a:ext cx="8736682" cy="360040"/>
          </a:xfrm>
        </p:spPr>
        <p:txBody>
          <a:bodyPr>
            <a:normAutofit fontScale="92500" lnSpcReduction="10000"/>
          </a:bodyPr>
          <a:lstStyle/>
          <a:p>
            <a:pPr marL="0" lvl="0" indent="0" algn="ctr">
              <a:buClr>
                <a:srgbClr val="94C600"/>
              </a:buClr>
              <a:buSzPct val="76000"/>
              <a:buNone/>
            </a:pPr>
            <a:r>
              <a:rPr lang="cs-CZ" sz="2000" dirty="0">
                <a:solidFill>
                  <a:prstClr val="black">
                    <a:tint val="75000"/>
                  </a:prstClr>
                </a:solidFill>
                <a:latin typeface="Calibri"/>
              </a:rPr>
              <a:t>Zpracovala: Mgr. </a:t>
            </a:r>
            <a:r>
              <a:rPr lang="cs-CZ" sz="2000" dirty="0" err="1">
                <a:solidFill>
                  <a:prstClr val="black">
                    <a:tint val="75000"/>
                  </a:prstClr>
                </a:solidFill>
                <a:latin typeface="Calibri"/>
              </a:rPr>
              <a:t>Galgaňáková</a:t>
            </a:r>
            <a:r>
              <a:rPr lang="cs-CZ" sz="2000" dirty="0">
                <a:solidFill>
                  <a:prstClr val="black">
                    <a:tint val="75000"/>
                  </a:prstClr>
                </a:solidFill>
                <a:latin typeface="Calibri"/>
              </a:rPr>
              <a:t> Zdeňka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72816"/>
            <a:ext cx="6777038" cy="240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06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218</TotalTime>
  <Words>130</Words>
  <Application>Microsoft Office PowerPoint</Application>
  <PresentationFormat>Předvádění na obrazovce (4:3)</PresentationFormat>
  <Paragraphs>29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Cesta</vt:lpstr>
      <vt:lpstr>PEČENÍ BERÁNKA</vt:lpstr>
      <vt:lpstr>OBRÁZKOVÝ RECEPT:</vt:lpstr>
      <vt:lpstr>přIpravíme si formu beránka,</vt:lpstr>
      <vt:lpstr>kterou vymažeme máslem</vt:lpstr>
      <vt:lpstr>.....</vt:lpstr>
      <vt:lpstr>a vysypeme strouhankou.</vt:lpstr>
      <vt:lpstr>PŘI PŘÍPRAVĚ TĚSTA POSTUPUJEME DLE OBRÁZKOVÉHO RECEPTU:</vt:lpstr>
      <vt:lpstr>DO MÍSY NASYPEME 2 HRNKY MOUKY</vt:lpstr>
      <vt:lpstr>...</vt:lpstr>
      <vt:lpstr>...S PRÁŠKEM DO PEČIVA, </vt:lpstr>
      <vt:lpstr>HRNEK CUKRU...</vt:lpstr>
      <vt:lpstr>...TEN JE SLADKÝ!</vt:lpstr>
      <vt:lpstr>VANILKOVÝ CUKR...</vt:lpstr>
      <vt:lpstr>...TEN VONÍ!</vt:lpstr>
      <vt:lpstr>Nyní zamícháme...</vt:lpstr>
      <vt:lpstr>...a přidáme 2 vejce,</vt:lpstr>
      <vt:lpstr>½ hrnku oleje...</vt:lpstr>
      <vt:lpstr>...a hrnek mléka.</vt:lpstr>
      <vt:lpstr>Těsto dobře zamícháme...</vt:lpstr>
      <vt:lpstr>...nalejeme do formy...</vt:lpstr>
      <vt:lpstr>...a dáme péci do středně vyhřáté trouby   (asi 180°).</vt:lpstr>
      <vt:lpstr>po upečení beránka cukrujeme a zdobíme.</vt:lpstr>
      <vt:lpstr>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PEČENÍ BERÁNKA</dc:title>
  <dc:creator>Galgaňáková</dc:creator>
  <cp:lastModifiedBy>Galgaňáková</cp:lastModifiedBy>
  <cp:revision>28</cp:revision>
  <dcterms:created xsi:type="dcterms:W3CDTF">2012-04-19T18:32:51Z</dcterms:created>
  <dcterms:modified xsi:type="dcterms:W3CDTF">2012-04-21T19:57:37Z</dcterms:modified>
</cp:coreProperties>
</file>