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3" r:id="rId16"/>
    <p:sldId id="270" r:id="rId17"/>
    <p:sldId id="271" r:id="rId18"/>
    <p:sldId id="272" r:id="rId19"/>
    <p:sldId id="274" r:id="rId20"/>
    <p:sldId id="27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000" smtClean="0"/>
              <a:t>PLETENÍ</a:t>
            </a:r>
            <a:r>
              <a:rPr lang="cs-CZ" sz="4000" smtClean="0"/>
              <a:t> </a:t>
            </a:r>
            <a:r>
              <a:rPr lang="cs-CZ" sz="6000" smtClean="0"/>
              <a:t>KARABÁČE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7354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332656"/>
            <a:ext cx="7024744" cy="1143000"/>
          </a:xfrm>
        </p:spPr>
        <p:txBody>
          <a:bodyPr/>
          <a:lstStyle/>
          <a:p>
            <a:pPr algn="ctr"/>
            <a:r>
              <a:rPr lang="cs-CZ" dirty="0" smtClean="0"/>
              <a:t>    VYBEREME SI </a:t>
            </a:r>
            <a:r>
              <a:rPr lang="cs-CZ" sz="5400" dirty="0" smtClean="0"/>
              <a:t>3</a:t>
            </a:r>
            <a:r>
              <a:rPr lang="cs-CZ" dirty="0" smtClean="0"/>
              <a:t> PROUTKY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1653" y="1556792"/>
            <a:ext cx="6336703" cy="4752528"/>
          </a:xfrm>
        </p:spPr>
      </p:pic>
    </p:spTree>
    <p:extLst>
      <p:ext uri="{BB962C8B-B14F-4D97-AF65-F5344CB8AC3E}">
        <p14:creationId xmlns:p14="http://schemas.microsoft.com/office/powerpoint/2010/main" val="917916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332656"/>
            <a:ext cx="7024744" cy="1143000"/>
          </a:xfrm>
        </p:spPr>
        <p:txBody>
          <a:bodyPr/>
          <a:lstStyle/>
          <a:p>
            <a:pPr algn="ctr"/>
            <a:r>
              <a:rPr lang="cs-CZ" dirty="0" smtClean="0"/>
              <a:t>USTŘIHNEME PROVÁZEK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542647"/>
            <a:ext cx="6336704" cy="4752529"/>
          </a:xfrm>
        </p:spPr>
      </p:pic>
    </p:spTree>
    <p:extLst>
      <p:ext uri="{BB962C8B-B14F-4D97-AF65-F5344CB8AC3E}">
        <p14:creationId xmlns:p14="http://schemas.microsoft.com/office/powerpoint/2010/main" val="2535619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02474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PROUTKY PROVÁZKEM OMOTÁME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556792"/>
            <a:ext cx="6240692" cy="4680520"/>
          </a:xfrm>
        </p:spPr>
      </p:pic>
    </p:spTree>
    <p:extLst>
      <p:ext uri="{BB962C8B-B14F-4D97-AF65-F5344CB8AC3E}">
        <p14:creationId xmlns:p14="http://schemas.microsoft.com/office/powerpoint/2010/main" val="3707146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02474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PEVNĚ JE SVÁŽEME DOHROMADY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704665"/>
            <a:ext cx="6120680" cy="4590511"/>
          </a:xfrm>
        </p:spPr>
      </p:pic>
    </p:spTree>
    <p:extLst>
      <p:ext uri="{BB962C8B-B14F-4D97-AF65-F5344CB8AC3E}">
        <p14:creationId xmlns:p14="http://schemas.microsoft.com/office/powerpoint/2010/main" val="534491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PLETEME KLASICKÝ COP ZE 3 PRUTŮ: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650659"/>
            <a:ext cx="6192688" cy="4644517"/>
          </a:xfrm>
        </p:spPr>
      </p:pic>
    </p:spTree>
    <p:extLst>
      <p:ext uri="{BB962C8B-B14F-4D97-AF65-F5344CB8AC3E}">
        <p14:creationId xmlns:p14="http://schemas.microsoft.com/office/powerpoint/2010/main" val="923790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VŽDY PROUTEK, NA KTERÝ UKÁŽEME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556792"/>
            <a:ext cx="6144682" cy="4608512"/>
          </a:xfrm>
        </p:spPr>
      </p:pic>
    </p:spTree>
    <p:extLst>
      <p:ext uri="{BB962C8B-B14F-4D97-AF65-F5344CB8AC3E}">
        <p14:creationId xmlns:p14="http://schemas.microsoft.com/office/powerpoint/2010/main" val="1616493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024744" cy="1143000"/>
          </a:xfrm>
        </p:spPr>
        <p:txBody>
          <a:bodyPr/>
          <a:lstStyle/>
          <a:p>
            <a:pPr algn="ctr"/>
            <a:r>
              <a:rPr lang="cs-CZ" dirty="0" smtClean="0"/>
              <a:t>NEJPRVE K SOBĚ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412776"/>
            <a:ext cx="6598830" cy="4949123"/>
          </a:xfrm>
        </p:spPr>
      </p:pic>
    </p:spTree>
    <p:extLst>
      <p:ext uri="{BB962C8B-B14F-4D97-AF65-F5344CB8AC3E}">
        <p14:creationId xmlns:p14="http://schemas.microsoft.com/office/powerpoint/2010/main" val="280081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024744" cy="1143000"/>
          </a:xfrm>
        </p:spPr>
        <p:txBody>
          <a:bodyPr/>
          <a:lstStyle/>
          <a:p>
            <a:pPr algn="ctr"/>
            <a:r>
              <a:rPr lang="cs-CZ" dirty="0" smtClean="0"/>
              <a:t>A PAK DOPROSTŘED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412776"/>
            <a:ext cx="6502820" cy="4877115"/>
          </a:xfrm>
        </p:spPr>
      </p:pic>
    </p:spTree>
    <p:extLst>
      <p:ext uri="{BB962C8B-B14F-4D97-AF65-F5344CB8AC3E}">
        <p14:creationId xmlns:p14="http://schemas.microsoft.com/office/powerpoint/2010/main" val="3439567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024744" cy="1143000"/>
          </a:xfrm>
        </p:spPr>
        <p:txBody>
          <a:bodyPr/>
          <a:lstStyle/>
          <a:p>
            <a:pPr algn="ctr"/>
            <a:r>
              <a:rPr lang="cs-CZ" dirty="0" smtClean="0"/>
              <a:t>A Z DRUHÉ STRANY K SOBĚ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484784"/>
            <a:ext cx="6382806" cy="4787105"/>
          </a:xfrm>
        </p:spPr>
      </p:pic>
    </p:spTree>
    <p:extLst>
      <p:ext uri="{BB962C8B-B14F-4D97-AF65-F5344CB8AC3E}">
        <p14:creationId xmlns:p14="http://schemas.microsoft.com/office/powerpoint/2010/main" val="3647419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024744" cy="1143000"/>
          </a:xfrm>
        </p:spPr>
        <p:txBody>
          <a:bodyPr/>
          <a:lstStyle/>
          <a:p>
            <a:pPr algn="ctr"/>
            <a:r>
              <a:rPr lang="cs-CZ" dirty="0" smtClean="0"/>
              <a:t>A ZASE DOPROSTŘED...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5" y="1340768"/>
            <a:ext cx="6480720" cy="4860539"/>
          </a:xfrm>
        </p:spPr>
      </p:pic>
    </p:spTree>
    <p:extLst>
      <p:ext uri="{BB962C8B-B14F-4D97-AF65-F5344CB8AC3E}">
        <p14:creationId xmlns:p14="http://schemas.microsoft.com/office/powerpoint/2010/main" val="2675190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02474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TAK STEJNĚ AŽ DO KONCE PROUTKŮ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991713" y="2030757"/>
            <a:ext cx="5088565" cy="3816424"/>
          </a:xfrm>
        </p:spPr>
      </p:pic>
    </p:spTree>
    <p:extLst>
      <p:ext uri="{BB962C8B-B14F-4D97-AF65-F5344CB8AC3E}">
        <p14:creationId xmlns:p14="http://schemas.microsoft.com/office/powerpoint/2010/main" val="540214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024744" cy="1143000"/>
          </a:xfrm>
        </p:spPr>
        <p:txBody>
          <a:bodyPr/>
          <a:lstStyle/>
          <a:p>
            <a:r>
              <a:rPr lang="cs-CZ" dirty="0" smtClean="0"/>
              <a:t>ZNOVU USTŘIHNEME PROVÁZEK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340768"/>
            <a:ext cx="6552728" cy="4914547"/>
          </a:xfrm>
        </p:spPr>
      </p:pic>
    </p:spTree>
    <p:extLst>
      <p:ext uri="{BB962C8B-B14F-4D97-AF65-F5344CB8AC3E}">
        <p14:creationId xmlns:p14="http://schemas.microsoft.com/office/powerpoint/2010/main" val="1701836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024744" cy="1143000"/>
          </a:xfrm>
        </p:spPr>
        <p:txBody>
          <a:bodyPr/>
          <a:lstStyle/>
          <a:p>
            <a:r>
              <a:rPr lang="cs-CZ" dirty="0" smtClean="0"/>
              <a:t>A NA DRUHÉM KONCI ZAVÁŽEME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412776"/>
            <a:ext cx="6353570" cy="4765178"/>
          </a:xfrm>
        </p:spPr>
      </p:pic>
    </p:spTree>
    <p:extLst>
      <p:ext uri="{BB962C8B-B14F-4D97-AF65-F5344CB8AC3E}">
        <p14:creationId xmlns:p14="http://schemas.microsoft.com/office/powerpoint/2010/main" val="941635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332656"/>
            <a:ext cx="7024744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ZAROVNÁME PROUTKY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628800"/>
            <a:ext cx="6250515" cy="4687886"/>
          </a:xfrm>
        </p:spPr>
      </p:pic>
    </p:spTree>
    <p:extLst>
      <p:ext uri="{BB962C8B-B14F-4D97-AF65-F5344CB8AC3E}">
        <p14:creationId xmlns:p14="http://schemas.microsoft.com/office/powerpoint/2010/main" val="813037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024744" cy="1143000"/>
          </a:xfrm>
        </p:spPr>
        <p:txBody>
          <a:bodyPr/>
          <a:lstStyle/>
          <a:p>
            <a:pPr algn="ctr"/>
            <a:r>
              <a:rPr lang="cs-CZ" dirty="0" smtClean="0"/>
              <a:t>VYBRANOU STUHU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915960" y="1908576"/>
            <a:ext cx="5118529" cy="3838897"/>
          </a:xfrm>
        </p:spPr>
      </p:pic>
    </p:spTree>
    <p:extLst>
      <p:ext uri="{BB962C8B-B14F-4D97-AF65-F5344CB8AC3E}">
        <p14:creationId xmlns:p14="http://schemas.microsoft.com/office/powerpoint/2010/main" val="3562438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7024744" cy="1143000"/>
          </a:xfrm>
        </p:spPr>
        <p:txBody>
          <a:bodyPr/>
          <a:lstStyle/>
          <a:p>
            <a:pPr algn="ctr"/>
            <a:r>
              <a:rPr lang="cs-CZ" dirty="0" smtClean="0"/>
              <a:t>USTŘIHNEME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993974" y="2118594"/>
            <a:ext cx="5070475" cy="3802856"/>
          </a:xfrm>
        </p:spPr>
      </p:pic>
    </p:spTree>
    <p:extLst>
      <p:ext uri="{BB962C8B-B14F-4D97-AF65-F5344CB8AC3E}">
        <p14:creationId xmlns:p14="http://schemas.microsoft.com/office/powerpoint/2010/main" val="1719299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024744" cy="1143000"/>
          </a:xfrm>
        </p:spPr>
        <p:txBody>
          <a:bodyPr/>
          <a:lstStyle/>
          <a:p>
            <a:pPr algn="ctr"/>
            <a:r>
              <a:rPr lang="cs-CZ" dirty="0" smtClean="0"/>
              <a:t>ZAVÁŽEME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484784"/>
            <a:ext cx="6425577" cy="4819184"/>
          </a:xfrm>
        </p:spPr>
      </p:pic>
    </p:spTree>
    <p:extLst>
      <p:ext uri="{BB962C8B-B14F-4D97-AF65-F5344CB8AC3E}">
        <p14:creationId xmlns:p14="http://schemas.microsoft.com/office/powerpoint/2010/main" val="3498372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332656"/>
            <a:ext cx="7024744" cy="1143000"/>
          </a:xfrm>
        </p:spPr>
        <p:txBody>
          <a:bodyPr/>
          <a:lstStyle/>
          <a:p>
            <a:pPr algn="ctr"/>
            <a:r>
              <a:rPr lang="cs-CZ" dirty="0" smtClean="0"/>
              <a:t>A MÁME HOTOVO!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412776"/>
            <a:ext cx="6341847" cy="4756386"/>
          </a:xfrm>
        </p:spPr>
      </p:pic>
    </p:spTree>
    <p:extLst>
      <p:ext uri="{BB962C8B-B14F-4D97-AF65-F5344CB8AC3E}">
        <p14:creationId xmlns:p14="http://schemas.microsoft.com/office/powerpoint/2010/main" val="1145461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475656" y="5013176"/>
            <a:ext cx="6637468" cy="136207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259632" y="4941168"/>
            <a:ext cx="6637467" cy="1520413"/>
          </a:xfrm>
        </p:spPr>
        <p:txBody>
          <a:bodyPr/>
          <a:lstStyle/>
          <a:p>
            <a:pPr algn="ctr"/>
            <a:r>
              <a:rPr lang="cs-CZ" dirty="0"/>
              <a:t>Zpracovala: Mgr. </a:t>
            </a:r>
            <a:r>
              <a:rPr lang="cs-CZ" dirty="0" err="1"/>
              <a:t>Galgaňáková</a:t>
            </a:r>
            <a:r>
              <a:rPr lang="cs-CZ" dirty="0"/>
              <a:t> Zdeňka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72816"/>
            <a:ext cx="6777038" cy="240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770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60</TotalTime>
  <Words>76</Words>
  <Application>Microsoft Office PowerPoint</Application>
  <PresentationFormat>Předvádění na obrazovce (4:3)</PresentationFormat>
  <Paragraphs>20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Austin</vt:lpstr>
      <vt:lpstr>PLETENÍ KARABÁČE </vt:lpstr>
      <vt:lpstr>    VYBEREME SI 3 PROUTKY</vt:lpstr>
      <vt:lpstr>USTŘIHNEME PROVÁZEK</vt:lpstr>
      <vt:lpstr>PROUTKY PROVÁZKEM OMOTÁME</vt:lpstr>
      <vt:lpstr> PEVNĚ JE SVÁŽEME DOHROMADY</vt:lpstr>
      <vt:lpstr>PLETEME KLASICKÝ COP ZE 3 PRUTŮ:</vt:lpstr>
      <vt:lpstr>VŽDY PROUTEK, NA KTERÝ UKÁŽEME</vt:lpstr>
      <vt:lpstr>NEJPRVE K SOBĚ </vt:lpstr>
      <vt:lpstr>A PAK DOPROSTŘED</vt:lpstr>
      <vt:lpstr>A Z DRUHÉ STRANY K SOBĚ</vt:lpstr>
      <vt:lpstr>A ZASE DOPROSTŘED...</vt:lpstr>
      <vt:lpstr>TAK STEJNĚ AŽ DO KONCE PROUTKŮ</vt:lpstr>
      <vt:lpstr>ZNOVU USTŘIHNEME PROVÁZEK</vt:lpstr>
      <vt:lpstr>A NA DRUHÉM KONCI ZAVÁŽEME</vt:lpstr>
      <vt:lpstr>ZAROVNÁME PROUTKY</vt:lpstr>
      <vt:lpstr>VYBRANOU STUHU</vt:lpstr>
      <vt:lpstr>USTŘIHNEME</vt:lpstr>
      <vt:lpstr>ZAVÁŽEME</vt:lpstr>
      <vt:lpstr>A MÁME HOTOVO!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PLETENÍ POMLÁZKY </dc:title>
  <dc:creator>Galgaňáková</dc:creator>
  <cp:lastModifiedBy>Galgaňáková</cp:lastModifiedBy>
  <cp:revision>11</cp:revision>
  <dcterms:created xsi:type="dcterms:W3CDTF">2012-04-18T18:39:05Z</dcterms:created>
  <dcterms:modified xsi:type="dcterms:W3CDTF">2012-04-19T18:35:48Z</dcterms:modified>
</cp:coreProperties>
</file>