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Kliknutím lze upravit styl předlohy.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72400" cy="903534"/>
          </a:xfrm>
        </p:spPr>
        <p:txBody>
          <a:bodyPr/>
          <a:lstStyle/>
          <a:p>
            <a:r>
              <a:rPr lang="cs-CZ" sz="2800" dirty="0" smtClean="0"/>
              <a:t>ŠABLONA III/2</a:t>
            </a:r>
            <a:br>
              <a:rPr lang="cs-CZ" sz="2800" dirty="0" smtClean="0"/>
            </a:br>
            <a:r>
              <a:rPr lang="cs-CZ" sz="2800" dirty="0" smtClean="0"/>
              <a:t>ZÁJMENA </a:t>
            </a:r>
            <a:br>
              <a:rPr lang="cs-CZ" sz="2800" dirty="0" smtClean="0"/>
            </a:br>
            <a:r>
              <a:rPr lang="cs-CZ" sz="2800" dirty="0" smtClean="0"/>
              <a:t>VY_32_INOVACE_148-AJ5-ZÁJMENA</a:t>
            </a:r>
            <a:br>
              <a:rPr lang="cs-CZ" sz="2800" dirty="0" smtClean="0"/>
            </a:br>
            <a:r>
              <a:rPr lang="cs-CZ" sz="2800" dirty="0" smtClean="0"/>
              <a:t>MGR. IVANA BUDILOVÁ, ZŠ HORNÍ SLAVKOV, NÁDRAŽNÍ 683</a:t>
            </a:r>
            <a:br>
              <a:rPr lang="cs-CZ" sz="2800" dirty="0" smtClean="0"/>
            </a:br>
            <a:r>
              <a:rPr lang="cs-CZ" sz="2800" dirty="0" smtClean="0"/>
              <a:t>2.5.2011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085184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PC-152X\AppData\Local\Microsoft\Windows\Temporary Internet Files\Content.IE5\AM1I8PN9\MC9003450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767354"/>
            <a:ext cx="1176833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33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ZÁJMENA – PRONOUNS</a:t>
            </a:r>
            <a:br>
              <a:rPr lang="cs-CZ" u="sng" dirty="0" smtClean="0"/>
            </a:br>
            <a:r>
              <a:rPr lang="cs-CZ" dirty="0" smtClean="0"/>
              <a:t> </a:t>
            </a:r>
            <a:r>
              <a:rPr lang="cs-CZ" sz="2800" dirty="0" smtClean="0"/>
              <a:t>1</a:t>
            </a:r>
            <a:r>
              <a:rPr lang="cs-CZ" dirty="0" smtClean="0"/>
              <a:t>.</a:t>
            </a:r>
            <a:r>
              <a:rPr lang="cs-CZ" sz="2800" dirty="0" smtClean="0"/>
              <a:t>Doplň zájmeno </a:t>
            </a:r>
            <a:r>
              <a:rPr lang="cs-CZ" sz="3200" i="1" dirty="0" err="1" smtClean="0">
                <a:solidFill>
                  <a:srgbClr val="00B0F0"/>
                </a:solidFill>
              </a:rPr>
              <a:t>him</a:t>
            </a:r>
            <a:r>
              <a:rPr lang="cs-CZ" sz="3200" i="1" dirty="0" err="1" smtClean="0">
                <a:solidFill>
                  <a:srgbClr val="FF00FF"/>
                </a:solidFill>
              </a:rPr>
              <a:t>,her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dle rodu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916832"/>
            <a:ext cx="4040188" cy="450155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B0F0"/>
                </a:solidFill>
              </a:rPr>
              <a:t>Jim.</a:t>
            </a:r>
            <a:r>
              <a:rPr lang="cs-CZ" sz="2800" b="1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FF"/>
                </a:solidFill>
              </a:rPr>
              <a:t>Jennifer. 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B0F0"/>
                </a:solidFill>
              </a:rPr>
              <a:t>Michael.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FF"/>
                </a:solidFill>
              </a:rPr>
              <a:t>Linda.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B0F0"/>
                </a:solidFill>
              </a:rPr>
              <a:t>Tom.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FF"/>
                </a:solidFill>
              </a:rPr>
              <a:t>Ann.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844824"/>
            <a:ext cx="4041775" cy="457356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For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………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For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………</a:t>
            </a:r>
          </a:p>
          <a:p>
            <a:pPr>
              <a:buFont typeface="Wingdings" pitchFamily="2" charset="2"/>
              <a:buChar char="v"/>
            </a:pPr>
            <a:endParaRPr lang="cs-CZ" sz="32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For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………..</a:t>
            </a:r>
          </a:p>
          <a:p>
            <a:pPr marL="68580" indent="0">
              <a:buNone/>
            </a:pPr>
            <a:endParaRPr lang="cs-CZ" sz="32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For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…………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For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…………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For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………….</a:t>
            </a:r>
          </a:p>
          <a:p>
            <a:pPr marL="68580" indent="0">
              <a:buNone/>
            </a:pP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PC-152X\AppData\Local\Microsoft\Windows\Temporary Internet Files\Content.IE5\K0O7W0UI\MC900297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374" y="1"/>
            <a:ext cx="1629626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52X\AppData\Local\Microsoft\Windows\Temporary Internet Files\Content.IE5\K0O7W0UI\MC900343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265" y="5157192"/>
            <a:ext cx="1267358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0715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000"/>
                            </p:stCondLst>
                            <p:childTnLst>
                              <p:par>
                                <p:cTn id="3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500"/>
                            </p:stCondLst>
                            <p:childTnLst>
                              <p:par>
                                <p:cTn id="4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500"/>
                            </p:stCondLst>
                            <p:childTnLst>
                              <p:par>
                                <p:cTn id="4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- EXERCISE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82930" indent="-514350">
              <a:buFont typeface="+mj-lt"/>
              <a:buAutoNum type="arabicPeriod"/>
            </a:pPr>
            <a:r>
              <a:rPr lang="cs-CZ" sz="44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S kým sedíme v lavici? Ukaž na svého souseda a řekni </a:t>
            </a:r>
            <a:r>
              <a:rPr lang="cs-CZ" sz="4400" b="1" dirty="0" err="1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např</a:t>
            </a:r>
            <a:r>
              <a:rPr lang="cs-CZ" sz="44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:</a:t>
            </a:r>
          </a:p>
          <a:p>
            <a:r>
              <a:rPr lang="cs-CZ" sz="8000" dirty="0" smtClean="0">
                <a:solidFill>
                  <a:srgbClr val="FF0000"/>
                </a:solidFill>
              </a:rPr>
              <a:t>I </a:t>
            </a:r>
            <a:r>
              <a:rPr lang="cs-CZ" sz="8000" dirty="0" err="1" smtClean="0">
                <a:solidFill>
                  <a:srgbClr val="FF0000"/>
                </a:solidFill>
              </a:rPr>
              <a:t>sit</a:t>
            </a:r>
            <a:r>
              <a:rPr lang="cs-CZ" sz="8000" dirty="0" smtClean="0">
                <a:solidFill>
                  <a:srgbClr val="FF0000"/>
                </a:solidFill>
              </a:rPr>
              <a:t> </a:t>
            </a:r>
            <a:r>
              <a:rPr lang="cs-CZ" sz="8000" dirty="0" err="1" smtClean="0">
                <a:solidFill>
                  <a:srgbClr val="FF0000"/>
                </a:solidFill>
              </a:rPr>
              <a:t>with</a:t>
            </a:r>
            <a:r>
              <a:rPr lang="cs-CZ" sz="8000" dirty="0" smtClean="0">
                <a:solidFill>
                  <a:srgbClr val="FF0000"/>
                </a:solidFill>
              </a:rPr>
              <a:t> Šárka. I </a:t>
            </a:r>
            <a:r>
              <a:rPr lang="cs-CZ" sz="8000" dirty="0" err="1" smtClean="0">
                <a:solidFill>
                  <a:srgbClr val="FF0000"/>
                </a:solidFill>
              </a:rPr>
              <a:t>sit</a:t>
            </a:r>
            <a:r>
              <a:rPr lang="cs-CZ" sz="8000" dirty="0" smtClean="0">
                <a:solidFill>
                  <a:srgbClr val="FF0000"/>
                </a:solidFill>
              </a:rPr>
              <a:t> </a:t>
            </a:r>
            <a:r>
              <a:rPr lang="cs-CZ" sz="8000" dirty="0" err="1" smtClean="0">
                <a:solidFill>
                  <a:srgbClr val="FF0000"/>
                </a:solidFill>
              </a:rPr>
              <a:t>with</a:t>
            </a:r>
            <a:r>
              <a:rPr lang="cs-CZ" sz="8000" dirty="0" smtClean="0">
                <a:solidFill>
                  <a:srgbClr val="FF0000"/>
                </a:solidFill>
              </a:rPr>
              <a:t> her.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128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Procvičení:</a:t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www.harcourtschool.com/activity/pronoun_clubhose/index_pre.html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02063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FOR HIM</a:t>
            </a:r>
          </a:p>
          <a:p>
            <a:r>
              <a:rPr lang="cs-CZ" dirty="0" smtClean="0"/>
              <a:t>FOR HER</a:t>
            </a:r>
          </a:p>
          <a:p>
            <a:r>
              <a:rPr lang="cs-CZ" dirty="0" smtClean="0"/>
              <a:t>FOR HIM</a:t>
            </a:r>
          </a:p>
          <a:p>
            <a:r>
              <a:rPr lang="cs-CZ" dirty="0" smtClean="0"/>
              <a:t>FOR HER</a:t>
            </a:r>
          </a:p>
          <a:p>
            <a:r>
              <a:rPr lang="cs-CZ" dirty="0" smtClean="0"/>
              <a:t>FOR HIM</a:t>
            </a:r>
          </a:p>
          <a:p>
            <a:r>
              <a:rPr lang="cs-CZ" dirty="0" smtClean="0"/>
              <a:t>FOR  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20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TC010219415[[fn=Motiv stmívání]]</Template>
  <TotalTime>12</TotalTime>
  <Words>98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Twilight</vt:lpstr>
      <vt:lpstr>ŠABLONA III/2 ZÁJMENA  VY_32_INOVACE_148-AJ5-ZÁJMENA MGR. IVANA BUDILOVÁ, ZŠ HORNÍ SLAVKOV, NÁDRAŽNÍ 683 2.5.2011</vt:lpstr>
      <vt:lpstr>ZÁJMENA – PRONOUNS  1.Doplň zájmeno him,her dle rodu </vt:lpstr>
      <vt:lpstr>CVIČENÍ - EXERCISE</vt:lpstr>
      <vt:lpstr>Procvičení: </vt:lpstr>
      <vt:lpstr>ŘEŠENÍ - ANSWER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ZÁJMENA  VY_32_INOVACE_148-AJ5-ZÁJMENA MGR. IVANA BUDILOVÁ, ZŠ HORNÍ SLAVKOV, NÁDRAŽNÍ 683 2.5.2011</dc:title>
  <dc:creator>IVKA</dc:creator>
  <cp:lastModifiedBy>PC-152X</cp:lastModifiedBy>
  <cp:revision>3</cp:revision>
  <dcterms:created xsi:type="dcterms:W3CDTF">2011-05-01T17:49:09Z</dcterms:created>
  <dcterms:modified xsi:type="dcterms:W3CDTF">2011-05-01T18:11:47Z</dcterms:modified>
</cp:coreProperties>
</file>