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6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81" d="100"/>
          <a:sy n="81" d="100"/>
        </p:scale>
        <p:origin x="-104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001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76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920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36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1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92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185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00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437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867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FE511-0854-409A-BAFA-3CE8C95128CA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85DCE-DD37-48DB-8388-D6123D4AF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740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13" name="chimes.wav"/>
          </p:stSnd>
        </p:sndAc>
      </p:transition>
    </mc:Choice>
    <mc:Fallback xmlns="">
      <p:transition spd="slow">
        <p:split orient="vert"/>
        <p:sndAc>
          <p:stSnd>
            <p:snd r:embed="rId14" name="chimes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276" y="2984110"/>
            <a:ext cx="7215447" cy="1758142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16434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himes.wav"/>
          </p:stSnd>
        </p:sndAc>
      </p:transition>
    </mc:Choice>
    <mc:Fallback xmlns="">
      <p:transition spd="slow">
        <p:split orient="vert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6068"/>
            <a:ext cx="8229600" cy="5469276"/>
          </a:xfrm>
        </p:spPr>
        <p:txBody>
          <a:bodyPr>
            <a:normAutofit fontScale="25000" lnSpcReduction="20000"/>
          </a:bodyPr>
          <a:lstStyle/>
          <a:p>
            <a:r>
              <a:rPr lang="cs-CZ" sz="7200" dirty="0" smtClean="0"/>
              <a:t>Označení materiálu: VY_32_INOVACE_09_Kocůrková</a:t>
            </a:r>
          </a:p>
          <a:p>
            <a:r>
              <a:rPr lang="cs-CZ" sz="7200" dirty="0" smtClean="0"/>
              <a:t>Název materiálu</a:t>
            </a:r>
            <a:r>
              <a:rPr lang="cs-CZ" sz="7200" dirty="0" smtClean="0"/>
              <a:t>: </a:t>
            </a:r>
            <a:r>
              <a:rPr lang="cs-CZ" sz="7200" dirty="0" err="1" smtClean="0"/>
              <a:t>ČJ_Vypravování</a:t>
            </a:r>
            <a:endParaRPr lang="cs-CZ" sz="7200" dirty="0"/>
          </a:p>
          <a:p>
            <a:r>
              <a:rPr lang="cs-CZ" sz="7200" dirty="0" smtClean="0"/>
              <a:t>Název </a:t>
            </a:r>
            <a:r>
              <a:rPr lang="cs-CZ" sz="7200" dirty="0"/>
              <a:t>klíčové </a:t>
            </a:r>
            <a:r>
              <a:rPr lang="cs-CZ" sz="7200" dirty="0" smtClean="0"/>
              <a:t>aktivity: III/2-Inovace a zkvalitnění výuky prostřednictvím ICT</a:t>
            </a:r>
            <a:endParaRPr lang="cs-CZ" sz="7200" dirty="0"/>
          </a:p>
          <a:p>
            <a:r>
              <a:rPr lang="cs-CZ" sz="7200" dirty="0" smtClean="0"/>
              <a:t>Tematická oblast</a:t>
            </a:r>
            <a:r>
              <a:rPr lang="cs-CZ" sz="7200" dirty="0" smtClean="0"/>
              <a:t>: Jazyk </a:t>
            </a:r>
            <a:r>
              <a:rPr lang="cs-CZ" sz="7200" dirty="0" smtClean="0"/>
              <a:t>a jazyková komunikace</a:t>
            </a:r>
            <a:endParaRPr lang="cs-CZ" sz="7200" dirty="0"/>
          </a:p>
          <a:p>
            <a:r>
              <a:rPr lang="cs-CZ" sz="7200" dirty="0" smtClean="0"/>
              <a:t>Anotace</a:t>
            </a:r>
            <a:r>
              <a:rPr lang="cs-CZ" sz="7200" dirty="0" smtClean="0"/>
              <a:t>: Co </a:t>
            </a:r>
            <a:r>
              <a:rPr lang="cs-CZ" sz="7200" dirty="0" smtClean="0"/>
              <a:t>je to vypravování, co všechno by mělo obsahovat.</a:t>
            </a:r>
            <a:endParaRPr lang="cs-CZ" sz="7200" dirty="0"/>
          </a:p>
          <a:p>
            <a:r>
              <a:rPr lang="cs-CZ" sz="7200" dirty="0"/>
              <a:t>Autor</a:t>
            </a:r>
            <a:r>
              <a:rPr lang="cs-CZ" sz="7200" dirty="0" smtClean="0"/>
              <a:t>: Mgr</a:t>
            </a:r>
            <a:r>
              <a:rPr lang="cs-CZ" sz="7200" dirty="0" smtClean="0"/>
              <a:t>. Lucie </a:t>
            </a:r>
            <a:r>
              <a:rPr lang="cs-CZ" sz="7200" dirty="0" err="1" smtClean="0"/>
              <a:t>Kocůrková</a:t>
            </a:r>
            <a:endParaRPr lang="cs-CZ" sz="7200" dirty="0"/>
          </a:p>
          <a:p>
            <a:r>
              <a:rPr lang="cs-CZ" sz="7200" dirty="0"/>
              <a:t>Očekávaný </a:t>
            </a:r>
            <a:r>
              <a:rPr lang="cs-CZ" sz="7200" dirty="0" smtClean="0"/>
              <a:t>výstup: Sestavení osnovy, samostatné vypravování.</a:t>
            </a:r>
            <a:endParaRPr lang="cs-CZ" sz="7200" dirty="0"/>
          </a:p>
          <a:p>
            <a:r>
              <a:rPr lang="cs-CZ" sz="7200" dirty="0"/>
              <a:t>Pomůcky</a:t>
            </a:r>
            <a:r>
              <a:rPr lang="cs-CZ" sz="7200" dirty="0" smtClean="0"/>
              <a:t>: Počítač, tabule, sešit.</a:t>
            </a:r>
            <a:endParaRPr lang="cs-CZ" sz="7200" dirty="0"/>
          </a:p>
          <a:p>
            <a:r>
              <a:rPr lang="cs-CZ" sz="7200" dirty="0"/>
              <a:t>Druh vzdělávacího </a:t>
            </a:r>
            <a:r>
              <a:rPr lang="cs-CZ" sz="7200" dirty="0" smtClean="0"/>
              <a:t>materiálu</a:t>
            </a:r>
            <a:r>
              <a:rPr lang="cs-CZ" sz="7200" dirty="0" smtClean="0"/>
              <a:t>: Digitální </a:t>
            </a:r>
            <a:r>
              <a:rPr lang="cs-CZ" sz="7200" dirty="0" smtClean="0"/>
              <a:t>vzdělávací materiál.</a:t>
            </a:r>
            <a:endParaRPr lang="cs-CZ" sz="7200" dirty="0"/>
          </a:p>
          <a:p>
            <a:r>
              <a:rPr lang="cs-CZ" sz="7200" dirty="0"/>
              <a:t>Zdroje</a:t>
            </a:r>
            <a:r>
              <a:rPr lang="cs-CZ" sz="7200" dirty="0" smtClean="0"/>
              <a:t>: Učebnice českého jazyka pro 5.post.ročník, nakladatelství Nová škola, kliparty z programu Word</a:t>
            </a:r>
            <a:endParaRPr lang="cs-CZ" sz="7200" dirty="0"/>
          </a:p>
          <a:p>
            <a:pPr marL="0" indent="0">
              <a:buNone/>
            </a:pPr>
            <a:endParaRPr lang="cs-CZ" sz="7200" dirty="0"/>
          </a:p>
          <a:p>
            <a:endParaRPr lang="cs-CZ" sz="7200" dirty="0"/>
          </a:p>
          <a:p>
            <a:r>
              <a:rPr lang="cs-CZ" sz="7200" dirty="0"/>
              <a:t>Cílová skupina</a:t>
            </a:r>
            <a:r>
              <a:rPr lang="cs-CZ" sz="7200" dirty="0" smtClean="0"/>
              <a:t>: Žáci 4. a 5. postupného ročníku.</a:t>
            </a:r>
            <a:endParaRPr lang="cs-CZ" sz="7200" dirty="0"/>
          </a:p>
          <a:p>
            <a:r>
              <a:rPr lang="cs-CZ" sz="7200" dirty="0"/>
              <a:t>Stupeň a typ vzdělávání</a:t>
            </a:r>
            <a:r>
              <a:rPr lang="cs-CZ" sz="7200" dirty="0" smtClean="0"/>
              <a:t>: </a:t>
            </a:r>
            <a:endParaRPr lang="cs-CZ" sz="7200" dirty="0"/>
          </a:p>
          <a:p>
            <a:r>
              <a:rPr lang="cs-CZ" sz="7200" dirty="0"/>
              <a:t>Datum ověření materiálu:	</a:t>
            </a:r>
            <a:r>
              <a:rPr lang="cs-CZ" sz="7200" dirty="0" smtClean="0"/>
              <a:t> 27.9.2011</a:t>
            </a:r>
            <a:endParaRPr lang="cs-CZ" sz="7200" dirty="0"/>
          </a:p>
          <a:p>
            <a:r>
              <a:rPr lang="cs-CZ" sz="7200" dirty="0"/>
              <a:t>Materiál ověřil:	</a:t>
            </a:r>
            <a:r>
              <a:rPr lang="cs-CZ" sz="7200" dirty="0" smtClean="0"/>
              <a:t>Mgr</a:t>
            </a:r>
            <a:r>
              <a:rPr lang="cs-CZ" sz="7200" dirty="0" smtClean="0"/>
              <a:t>. Lucie </a:t>
            </a:r>
            <a:r>
              <a:rPr lang="cs-CZ" sz="7200" dirty="0" err="1" smtClean="0"/>
              <a:t>Kocůrková</a:t>
            </a:r>
            <a:endParaRPr lang="cs-CZ" sz="7200" dirty="0"/>
          </a:p>
          <a:p>
            <a:r>
              <a:rPr lang="cs-CZ" sz="7200" dirty="0"/>
              <a:t>Metodické poznámky</a:t>
            </a:r>
            <a:r>
              <a:rPr lang="cs-CZ" sz="7200" dirty="0" smtClean="0"/>
              <a:t>: Žáci se nejdřív seznámí s tím, co by mělo vypravování obsahovat, pak společně pracují podle úkolů a nakonec sami sestaví osu vyprávění a podle ní vypráví. VM je určen na jednu hodinu slohu.</a:t>
            </a:r>
            <a:endParaRPr lang="cs-CZ" sz="7200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	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125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i="1" u="sng" dirty="0" smtClean="0">
                <a:solidFill>
                  <a:schemeClr val="accent1"/>
                </a:solidFill>
              </a:rPr>
              <a:t>Vypravování</a:t>
            </a:r>
            <a:endParaRPr lang="cs-CZ" b="1" i="1" u="sng" dirty="0">
              <a:solidFill>
                <a:schemeClr val="accent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tx2">
              <a:lumMod val="7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Documents and Settings\Bety\Local Settings\Temporary Internet Files\Content.IE5\0PG3KB2X\MC90008888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888" y="4221088"/>
            <a:ext cx="1792224" cy="1300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10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himes.wav"/>
          </p:stSnd>
        </p:sndAc>
      </p:transition>
    </mc:Choice>
    <mc:Fallback xmlns="">
      <p:transition spd="slow">
        <p:split orient="vert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i="1" u="sng" dirty="0" smtClean="0">
                <a:solidFill>
                  <a:schemeClr val="accent1"/>
                </a:solidFill>
              </a:rPr>
              <a:t>Vypravování</a:t>
            </a:r>
            <a:endParaRPr lang="cs-CZ" i="1" u="sng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Je slohový útvar, který nás seznamuje s příběhem, dějem nebo událostí, která se někomu stala.</a:t>
            </a:r>
          </a:p>
          <a:p>
            <a:r>
              <a:rPr lang="cs-CZ" dirty="0" smtClean="0"/>
              <a:t>Každé vypravování má svého vypravěče.</a:t>
            </a:r>
          </a:p>
          <a:p>
            <a:r>
              <a:rPr lang="cs-CZ" dirty="0" smtClean="0"/>
              <a:t>Ve vypravování používáme hodně sloves.</a:t>
            </a:r>
          </a:p>
          <a:p>
            <a:r>
              <a:rPr lang="cs-CZ" dirty="0" smtClean="0"/>
              <a:t>Aby bylo naše vypravování přehledné, použijeme osnovu.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277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FFC000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cs-CZ" sz="2000" dirty="0" smtClean="0"/>
              <a:t>Příhoda z prázdnin.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  <a:solidFill>
            <a:srgbClr val="FFFF00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Uslyšíte příhodu, která se Tomášovi stala jednoho letního dopoledne u malého louňovického rybníka, jen pár kroků od Tomášova domova. Ale Tomáš vám to řekne sám!</a:t>
            </a:r>
          </a:p>
          <a:p>
            <a:pPr marL="0" indent="0">
              <a:buNone/>
            </a:pPr>
            <a:r>
              <a:rPr lang="cs-CZ" sz="2000" dirty="0" smtClean="0"/>
              <a:t>,,Semlelo se to támhle na protějším břehu,“ začal mluvit Tomáš. ,,Petr sem přišel asi poprvé a neuměl plavat. A šel do vody zrovna v místě, kde se břeh prudce svažuje. Hned tam zapadl až po krk. Začal zmatkovat, polykat vodu a volal o pomoc. Kluci a já jsme byli kousek od něho a skákali jsme z můstku do rybníka, to jako každé odpoledne. V té chvilce jsem byl na řadě. Zrovna jsem stál nahoře na prkně, a tak jsem na nic nečekal a skočil  jsem pro Petra. Chytil jsem ho za vlasy a chtěl jsem se s ním dostat ke břehu. Šlo to těžko, protože mě křečovitě sevřel svýma rukama i nohama kolem těla jako do kleští,“ se staženým hrdlem vypráví Tomáš.</a:t>
            </a:r>
          </a:p>
          <a:p>
            <a:pPr marL="0" indent="0">
              <a:buNone/>
            </a:pPr>
            <a:r>
              <a:rPr lang="cs-CZ" sz="2000" dirty="0" smtClean="0"/>
              <a:t>Pak dodává: ,,</a:t>
            </a:r>
            <a:r>
              <a:rPr lang="cs-CZ" sz="2000" dirty="0" smtClean="0"/>
              <a:t>Naštěstí jsem ho ke břehu dotáhl a tam už nám pomohli ostatní. </a:t>
            </a:r>
            <a:r>
              <a:rPr lang="cs-CZ" sz="2000" dirty="0" smtClean="0"/>
              <a:t> Nevím</a:t>
            </a:r>
            <a:r>
              <a:rPr lang="cs-CZ" sz="2000" dirty="0" smtClean="0"/>
              <a:t>, jestli je to nějaká zvláštní příhoda, bral  jsem to jako samozřejmost, To jenom všichni mi až do dneška připomínají, že jsem mu zachránil život.“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5414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himes.wav"/>
          </p:stSnd>
        </p:sndAc>
      </p:transition>
    </mc:Choice>
    <mc:Fallback xmlns="">
      <p:transition spd="slow">
        <p:split orient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cs-CZ" b="1" i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Úkoly.</a:t>
            </a:r>
            <a:endParaRPr lang="cs-CZ" b="1" i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cs-CZ" sz="2800" dirty="0" smtClean="0"/>
              <a:t>Najdi a označ kde, kdy a komu se stala </a:t>
            </a:r>
            <a:r>
              <a:rPr lang="cs-CZ" sz="2800" dirty="0" smtClean="0"/>
              <a:t>tato </a:t>
            </a:r>
            <a:r>
              <a:rPr lang="cs-CZ" sz="2800" dirty="0" smtClean="0"/>
              <a:t>příhoda.</a:t>
            </a:r>
          </a:p>
          <a:p>
            <a:r>
              <a:rPr lang="cs-CZ" sz="2800" dirty="0" smtClean="0"/>
              <a:t>Kdo jí vypráví?</a:t>
            </a:r>
          </a:p>
          <a:p>
            <a:r>
              <a:rPr lang="cs-CZ" sz="2800" dirty="0" smtClean="0"/>
              <a:t>Sestav si jednoduchou osnovu a pokus se o vyprávění této příhody.</a:t>
            </a:r>
          </a:p>
        </p:txBody>
      </p:sp>
      <p:pic>
        <p:nvPicPr>
          <p:cNvPr id="2050" name="Picture 2" descr="C:\Documents and Settings\Bety\Local Settings\Temporary Internet Files\Content.IE5\0DEVOHI3\MC900434389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17032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31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himes.wav"/>
          </p:stSnd>
        </p:sndAc>
      </p:transition>
    </mc:Choice>
    <mc:Fallback xmlns="">
      <p:transition spd="slow">
        <p:split orient="vert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400</Words>
  <Application>Microsoft Office PowerPoint</Application>
  <PresentationFormat>Předvádění na obrazovce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Vypravování</vt:lpstr>
      <vt:lpstr>Vypravování</vt:lpstr>
      <vt:lpstr>Příhoda z prázdnin.</vt:lpstr>
      <vt:lpstr>Úkoly.</vt:lpstr>
    </vt:vector>
  </TitlesOfParts>
  <Company>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Vypravování</dc:title>
  <dc:creator>Lucie</dc:creator>
  <cp:lastModifiedBy>Učitel</cp:lastModifiedBy>
  <cp:revision>15</cp:revision>
  <dcterms:created xsi:type="dcterms:W3CDTF">2011-09-26T17:05:41Z</dcterms:created>
  <dcterms:modified xsi:type="dcterms:W3CDTF">2012-04-22T14:28:58Z</dcterms:modified>
</cp:coreProperties>
</file>