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sz="2700" dirty="0" smtClean="0"/>
              <a:t>VY_32_INOVACE_150_AJ5_PROCVIČOVÁNÍ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PROCVIČOVÁNÍ LEKCE 17,18</a:t>
            </a:r>
          </a:p>
          <a:p>
            <a:r>
              <a:rPr lang="cs-CZ" dirty="0" smtClean="0"/>
              <a:t>MGR. IVANA BUDILOVÁ</a:t>
            </a:r>
          </a:p>
          <a:p>
            <a:r>
              <a:rPr lang="cs-CZ" dirty="0" smtClean="0"/>
              <a:t>ZŠ HORNÍ SLAVKOV, NÁDRAŽNÍN 683</a:t>
            </a:r>
          </a:p>
          <a:p>
            <a:r>
              <a:rPr lang="cs-CZ" dirty="0" smtClean="0"/>
              <a:t>19.5.2011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81128"/>
            <a:ext cx="6096000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105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PŘIŘAĎ SPRÁVNÉ DVOJICE K SOBĚ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FOR US		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MAY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BIRTHDAY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A PONY</a:t>
            </a:r>
          </a:p>
          <a:p>
            <a:r>
              <a:rPr lang="cs-CZ" sz="3200" smtClean="0">
                <a:solidFill>
                  <a:srgbClr val="FF0000"/>
                </a:solidFill>
              </a:rPr>
              <a:t>FOR HIM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EXERCISE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CLEAN</a:t>
            </a:r>
          </a:p>
          <a:p>
            <a:r>
              <a:rPr lang="cs-CZ" sz="3200" dirty="0" smtClean="0"/>
              <a:t>A SUITCASE</a:t>
            </a:r>
          </a:p>
          <a:p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23928" y="1600200"/>
            <a:ext cx="4003920" cy="4572000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KVĚTEN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PONÍK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PRO NĚJ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CVIČENÍ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PRO NÁS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UKLÍZET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KUFR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NAROZENINY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114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VYTVOŘ PŘÍTOMNÝ ČAS PRŮBĚHOVÝ PRO 1.OSOBU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002060"/>
                </a:solidFill>
              </a:rPr>
              <a:t>CLEAN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BĚHAT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HRÁT SI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JÍST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PÍT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SEDĚT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ZPÍVAT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UKÁZAT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CVIČIT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clean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runn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play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eat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drink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sitt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sing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show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I </a:t>
            </a:r>
            <a:r>
              <a:rPr lang="cs-CZ" sz="2800" b="1" dirty="0" err="1" smtClean="0">
                <a:solidFill>
                  <a:srgbClr val="C00000"/>
                </a:solidFill>
              </a:rPr>
              <a:t>am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exercis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</a:rPr>
              <a:t>ing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41649" y="1628800"/>
            <a:ext cx="3240360" cy="4680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564904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řešení</a:t>
            </a:r>
            <a:endParaRPr lang="cs-CZ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575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1000" y="980728"/>
            <a:ext cx="7467600" cy="418058"/>
          </a:xfrm>
          <a:prstGeom prst="rect">
            <a:avLst/>
          </a:prstGeom>
        </p:spPr>
        <p:txBody>
          <a:bodyPr vert="horz" anchor="b">
            <a:normAutofit fontScale="850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PŘIŘAĎ SPRÁVNÉ DVOJICE K SOBĚ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3657600" cy="4572000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>
                <a:solidFill>
                  <a:srgbClr val="FF0000"/>
                </a:solidFill>
              </a:rPr>
              <a:t>FOR US		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MAY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BIRTHDAY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A PONY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FOR HIM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EXERCISE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CLEAN</a:t>
            </a:r>
          </a:p>
          <a:p>
            <a:r>
              <a:rPr lang="cs-CZ" sz="3200" dirty="0" smtClean="0"/>
              <a:t>A SUITCASE</a:t>
            </a:r>
          </a:p>
          <a:p>
            <a:endParaRPr lang="cs-CZ" sz="3200" dirty="0"/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3923928" y="1600200"/>
            <a:ext cx="4003920" cy="457200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PRO NÁS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KVĚTEN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NAROZENINY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PONÍK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PRO NĚJ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CVIČENÍ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UKLÍZET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KUFR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9678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404" y="692696"/>
            <a:ext cx="7615237" cy="603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237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98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ŠABLONA III/2 VY_32_INOVACE_150_AJ5_PROCVIČOVÁNÍ</vt:lpstr>
      <vt:lpstr>PŘIŘAĎ SPRÁVNÉ DVOJICE K SOBĚ</vt:lpstr>
      <vt:lpstr>2. VYTVOŘ PŘÍTOMNÝ ČAS PRŮBĚHOVÝ PRO 1.OSOBU</vt:lpstr>
      <vt:lpstr>ŘEŠENÍ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VY_32_INOVACE_150_AJ5_PROCVIČOVÁNÍ</dc:title>
  <dc:creator>Admin Školní</dc:creator>
  <cp:lastModifiedBy>Šárka</cp:lastModifiedBy>
  <cp:revision>5</cp:revision>
  <dcterms:created xsi:type="dcterms:W3CDTF">2011-05-18T06:26:29Z</dcterms:created>
  <dcterms:modified xsi:type="dcterms:W3CDTF">2012-02-29T17:49:51Z</dcterms:modified>
</cp:coreProperties>
</file>