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6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gif"/><Relationship Id="rId4" Type="http://schemas.openxmlformats.org/officeDocument/2006/relationships/image" Target="../media/image12.gi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gi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6618058"/>
              </p:ext>
            </p:extLst>
          </p:nvPr>
        </p:nvGraphicFramePr>
        <p:xfrm>
          <a:off x="1651159" y="3594354"/>
          <a:ext cx="5849620" cy="1857756"/>
        </p:xfrm>
        <a:graphic>
          <a:graphicData uri="http://schemas.openxmlformats.org/drawingml/2006/table">
            <a:tbl>
              <a:tblPr firstRow="1" firstCol="1" bandRow="1"/>
              <a:tblGrid>
                <a:gridCol w="1059180"/>
                <a:gridCol w="479044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 dirty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Calibri"/>
                        </a:rPr>
                        <a:t>Mgr. Lenka Dostálová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listopad 2011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Calibri"/>
                        </a:rPr>
                        <a:t>5.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Přírodověda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Podnebné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 pásy Země, základní  informace a členění, práce s mapou. Úvod do problematiky.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Rectangle 10"/>
          <p:cNvSpPr>
            <a:spLocks noChangeArrowheads="1"/>
          </p:cNvSpPr>
          <p:nvPr/>
        </p:nvSpPr>
        <p:spPr bwMode="auto">
          <a:xfrm>
            <a:off x="1259632" y="2085086"/>
            <a:ext cx="4742645" cy="984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304704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600" dirty="0" smtClean="0">
                <a:solidFill>
                  <a:srgbClr val="17365D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Rozmanitost podmínek na Zemi</a:t>
            </a:r>
            <a:r>
              <a:rPr kumimoji="0" lang="cs-CZ" sz="2600" b="0" i="0" u="none" strike="noStrike" cap="none" normalizeH="0" baseline="0" dirty="0" smtClean="0">
                <a:ln>
                  <a:noFill/>
                </a:ln>
                <a:solidFill>
                  <a:srgbClr val="17365D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980729"/>
            <a:ext cx="4176464" cy="9292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783147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/>
          <a:lstStyle/>
          <a:p>
            <a:r>
              <a:rPr lang="cs-CZ" dirty="0" smtClean="0"/>
              <a:t>ROZMANITOST PODMÍNEK NA ZEMI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PODNEBNÉ  PÁSY ZEMĚ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2908717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oera.net/How2/PlanetTexs/EarthMap_2500x12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9" y="1916832"/>
            <a:ext cx="8964488" cy="4653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Pojmenujte světadíly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986963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Vyznačte rovník</a:t>
            </a:r>
            <a:endParaRPr lang="cs-CZ" sz="3200" dirty="0"/>
          </a:p>
        </p:txBody>
      </p:sp>
      <p:pic>
        <p:nvPicPr>
          <p:cNvPr id="2051" name="Picture 3" descr="Mapa světa - slepá map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247" y="1988840"/>
            <a:ext cx="8541451" cy="4260049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www.gify.nou.cz/z_kosatka_soubory/kos3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881353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http://www.gify.nou.cz/z_opice_soubory/op21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573016"/>
            <a:ext cx="809625" cy="93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http://www.gify.nou.cz/z_klokan_soubory/k16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506466"/>
            <a:ext cx="621047" cy="49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5" name="Picture 19" descr="http://www.gify.nou.cz/z_tygr_soubory/ty10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8271" y="3356992"/>
            <a:ext cx="552764" cy="283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7" name="Picture 21" descr="http://www.gify.nou.cz/z_bizon_soubory/bi3.gif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9164" y="2876599"/>
            <a:ext cx="436612" cy="436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782211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PODNEBNÉ  PÁSY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508104" y="1484784"/>
            <a:ext cx="1224136" cy="15841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572000" y="1484784"/>
            <a:ext cx="0" cy="25440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1115616" y="1628800"/>
            <a:ext cx="1872208" cy="134266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1" name="Zaoblený obdélník 10"/>
          <p:cNvSpPr/>
          <p:nvPr/>
        </p:nvSpPr>
        <p:spPr>
          <a:xfrm>
            <a:off x="151372" y="1963357"/>
            <a:ext cx="237626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TROPICKÝ</a:t>
            </a:r>
            <a:endParaRPr lang="cs-CZ" sz="36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3712096" y="1988840"/>
            <a:ext cx="2160240" cy="9902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MÍRNÝ</a:t>
            </a:r>
            <a:endParaRPr lang="cs-CZ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6010556" y="2835246"/>
            <a:ext cx="2520280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POLÁRNÍ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997" y="3933056"/>
            <a:ext cx="308129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NEJTEPLEJŠÍ OBLASTI </a:t>
            </a:r>
          </a:p>
          <a:p>
            <a:r>
              <a:rPr lang="cs-CZ" dirty="0" smtClean="0"/>
              <a:t>KOLEM ROVNÍKU, NESTŘÍ-</a:t>
            </a:r>
          </a:p>
          <a:p>
            <a:r>
              <a:rPr lang="cs-CZ" dirty="0" smtClean="0"/>
              <a:t>DAJÍ SE 4 ROČNÍ OBDOBÍ, </a:t>
            </a:r>
          </a:p>
          <a:p>
            <a:r>
              <a:rPr lang="cs-CZ" dirty="0" smtClean="0"/>
              <a:t>DNY A NOCI JSOU STEJNĚ </a:t>
            </a:r>
          </a:p>
          <a:p>
            <a:r>
              <a:rPr lang="cs-CZ" dirty="0" smtClean="0"/>
              <a:t>DLOUHÉ. MNOŽSTVÍ SRÁŽEK </a:t>
            </a:r>
          </a:p>
          <a:p>
            <a:r>
              <a:rPr lang="cs-CZ" dirty="0" smtClean="0"/>
              <a:t>JE PROMĚNLIVÉ PODLE TYPU</a:t>
            </a:r>
          </a:p>
          <a:p>
            <a:r>
              <a:rPr lang="cs-CZ" dirty="0" smtClean="0"/>
              <a:t>KRAJINY (POUŠTĚ, SAVANY, </a:t>
            </a:r>
          </a:p>
          <a:p>
            <a:r>
              <a:rPr lang="cs-CZ" dirty="0" smtClean="0"/>
              <a:t>DEŠTNÝ PRALES)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06300" y="4028852"/>
            <a:ext cx="23042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STŘÍDAJÍ SE 4 ROČNÍ</a:t>
            </a:r>
          </a:p>
          <a:p>
            <a:r>
              <a:rPr lang="cs-CZ" dirty="0" smtClean="0"/>
              <a:t>OBDOBÍ, LEŽÍ V NĚM </a:t>
            </a:r>
          </a:p>
          <a:p>
            <a:r>
              <a:rPr lang="cs-CZ" dirty="0" smtClean="0"/>
              <a:t>NAŠE REPUBLIKA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10556" y="4125028"/>
            <a:ext cx="303159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CELÝ ROK JE ZDE CHLADNO,</a:t>
            </a:r>
          </a:p>
          <a:p>
            <a:r>
              <a:rPr lang="cs-CZ" dirty="0" smtClean="0"/>
              <a:t>OBLASTI KOLEM PÓLŮ JSOU</a:t>
            </a:r>
          </a:p>
          <a:p>
            <a:r>
              <a:rPr lang="cs-CZ" dirty="0" smtClean="0"/>
              <a:t>POKRYTY SNĚHEM A LEDEM.</a:t>
            </a:r>
          </a:p>
          <a:p>
            <a:r>
              <a:rPr lang="cs-CZ" dirty="0" smtClean="0"/>
              <a:t>STŘÍDÁ SE POLÁRNÍ DEN A </a:t>
            </a:r>
          </a:p>
          <a:p>
            <a:r>
              <a:rPr lang="cs-CZ" dirty="0" smtClean="0"/>
              <a:t>POLÁRNÍ NOC</a:t>
            </a:r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2159552" y="3176972"/>
            <a:ext cx="219642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SUBTROPICKÝ</a:t>
            </a:r>
            <a:endParaRPr lang="cs-CZ" sz="2400" b="1" dirty="0"/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1043608" y="3068960"/>
            <a:ext cx="0" cy="86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3257764" y="3933056"/>
            <a:ext cx="0" cy="15121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3211494" y="5517232"/>
            <a:ext cx="3161443" cy="10801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3193156" y="5517232"/>
            <a:ext cx="31614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MEZI MÍRNÝM A TROPICKÝM, </a:t>
            </a:r>
          </a:p>
          <a:p>
            <a:r>
              <a:rPr lang="cs-CZ" dirty="0" smtClean="0"/>
              <a:t>TEPLÁ LÉTA, MÍRNÉ A KRÁTKÉ</a:t>
            </a:r>
          </a:p>
          <a:p>
            <a:r>
              <a:rPr lang="cs-CZ" dirty="0" smtClean="0"/>
              <a:t> ZIMY</a:t>
            </a:r>
            <a:endParaRPr lang="cs-CZ" dirty="0"/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6804248" y="3933056"/>
            <a:ext cx="0" cy="1919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3302814" y="1610486"/>
            <a:ext cx="90100" cy="156648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07770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 DEŠTNÉ LESY  </a:t>
            </a:r>
            <a:r>
              <a:rPr lang="cs-CZ" dirty="0" smtClean="0"/>
              <a:t>( MNOHO SRÁŽEK, VYSOKÁ VLHKOST,NEJBOHATŠÍ PŘÍRODNÍ SPOLEČENSTVÍ,ZDROJ KYSLÍKU, ZMENŠUJÍ SE)</a:t>
            </a:r>
          </a:p>
          <a:p>
            <a:r>
              <a:rPr lang="cs-CZ" dirty="0" smtClean="0"/>
              <a:t> </a:t>
            </a:r>
            <a:r>
              <a:rPr lang="cs-CZ" b="1" dirty="0" smtClean="0"/>
              <a:t>POUŠTĚ A POLOPOUŠTĚ </a:t>
            </a:r>
            <a:r>
              <a:rPr lang="cs-CZ" dirty="0" smtClean="0"/>
              <a:t>(NEDOSTATEK SRÁŽEK, VELKÉ TEPLOTNÍ ROZDÍLY, ROZRŮSTAJÍ SE)</a:t>
            </a:r>
          </a:p>
          <a:p>
            <a:r>
              <a:rPr lang="cs-CZ" dirty="0" smtClean="0"/>
              <a:t> </a:t>
            </a:r>
            <a:r>
              <a:rPr lang="cs-CZ" b="1" dirty="0" smtClean="0"/>
              <a:t>SAVANY</a:t>
            </a:r>
            <a:r>
              <a:rPr lang="cs-CZ" dirty="0" smtClean="0"/>
              <a:t> (TRAVNATÉ PLÁNĚ, MÁLO STROMŮ A SRÁŽEK, VELKÁ STÁDA ZVÍŘAT)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TROPICKÝ PÁS</a:t>
            </a:r>
            <a:endParaRPr lang="cs-CZ" dirty="0"/>
          </a:p>
        </p:txBody>
      </p:sp>
      <p:pic>
        <p:nvPicPr>
          <p:cNvPr id="5122" name="Picture 2" descr="http://www.gify.nou.cz/z_slon_soubory/s35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653136"/>
            <a:ext cx="1266825" cy="111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gify.nou.cz/z_zebra_soubory/ze3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5214540"/>
            <a:ext cx="704850" cy="781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www.gify.nou.cz/z_velbloud_soubory/v5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89040"/>
            <a:ext cx="571500" cy="57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www.gify.nou.cz/z_had_soubory/h13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72816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114724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LESY JEHLIČNATÉ </a:t>
            </a:r>
            <a:r>
              <a:rPr lang="cs-CZ" dirty="0" smtClean="0"/>
              <a:t>(TAJGA)</a:t>
            </a:r>
          </a:p>
          <a:p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b="1" dirty="0" smtClean="0"/>
              <a:t>LISTNATÉ A SMÍŠENÉ</a:t>
            </a:r>
          </a:p>
          <a:p>
            <a:r>
              <a:rPr lang="cs-CZ" b="1" dirty="0" smtClean="0"/>
              <a:t>TRAVNATÉ OBLASTI </a:t>
            </a:r>
            <a:r>
              <a:rPr lang="cs-CZ" dirty="0" smtClean="0"/>
              <a:t>NAZÝVANÉ V KAŽDÉM SVĚTADÍLE JINAK ( </a:t>
            </a:r>
            <a:r>
              <a:rPr lang="cs-CZ" b="1" dirty="0" smtClean="0"/>
              <a:t>STEP, BUŠ, PRÉRIE, PAMPA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MÍRNÝ PÁS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465788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TUNDRA </a:t>
            </a:r>
            <a:r>
              <a:rPr lang="cs-CZ" dirty="0" smtClean="0"/>
              <a:t>(ČÁST ROKU PŮDA ROZMRZÁ )</a:t>
            </a:r>
          </a:p>
          <a:p>
            <a:r>
              <a:rPr lang="cs-CZ" b="1" dirty="0" smtClean="0"/>
              <a:t>POLÁRNÍ PUSTINY </a:t>
            </a:r>
            <a:r>
              <a:rPr lang="cs-CZ" dirty="0" smtClean="0"/>
              <a:t> KOLEM PÓLŮ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ARKTIDA – </a:t>
            </a:r>
            <a:r>
              <a:rPr lang="cs-CZ" dirty="0" smtClean="0"/>
              <a:t>U SEVERNÍHO PÓLU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ANTARKTIDA –</a:t>
            </a:r>
            <a:r>
              <a:rPr lang="cs-CZ" dirty="0" smtClean="0"/>
              <a:t> SVĚTADÍL KOLEM JIŽNÍHO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PÓLU               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POLÁRNÍ PÁS</a:t>
            </a:r>
            <a:endParaRPr lang="cs-CZ" dirty="0"/>
          </a:p>
        </p:txBody>
      </p:sp>
      <p:pic>
        <p:nvPicPr>
          <p:cNvPr id="7170" name="Picture 2" descr="http://www.gify.nou.cz/z_kuna_soubory/kun5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64704"/>
            <a:ext cx="211455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gify.nou.cz/z_tucnak_soubory/tu7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6827" y="4941168"/>
            <a:ext cx="752475" cy="123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317102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TVOŘÍ VÝZNAMNOU SOUČÁST EKOSYSTÉMU, VODA TVOŘÍ ¾  ZEMSKÉHO POVRCHU.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MOŘE A OCEÁNY</a:t>
            </a:r>
            <a:endParaRPr lang="cs-CZ" dirty="0"/>
          </a:p>
        </p:txBody>
      </p:sp>
      <p:pic>
        <p:nvPicPr>
          <p:cNvPr id="8194" name="Picture 2" descr="http://www.gify.nou.cz/z_ryba_soubory/ry48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836712"/>
            <a:ext cx="1169851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www.gify.nou.cz/z_ryba_soubory/ry44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780928"/>
            <a:ext cx="2676525" cy="1457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ttp://www.gify.nou.cz/z_ryba_soubory/ry59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861048"/>
            <a:ext cx="1095375" cy="552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56245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Použité </a:t>
            </a:r>
            <a:r>
              <a:rPr lang="cs-CZ" sz="1200" dirty="0" err="1" smtClean="0"/>
              <a:t>gify</a:t>
            </a:r>
            <a:r>
              <a:rPr lang="cs-CZ" sz="1200" dirty="0" smtClean="0"/>
              <a:t>: www.gify.nou.cz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930329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125</TotalTime>
  <Words>256</Words>
  <Application>Microsoft Office PowerPoint</Application>
  <PresentationFormat>Předvádění na obrazovce (4:3)</PresentationFormat>
  <Paragraphs>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Prezentace aplikace PowerPoint</vt:lpstr>
      <vt:lpstr>ROZMANITOST PODMÍNEK NA ZEMI</vt:lpstr>
      <vt:lpstr>Pojmenujte světadíly</vt:lpstr>
      <vt:lpstr>Vyznačte rovník</vt:lpstr>
      <vt:lpstr>PODNEBNÉ  PÁSY</vt:lpstr>
      <vt:lpstr>TROPICKÝ PÁS</vt:lpstr>
      <vt:lpstr>MÍRNÝ PÁS</vt:lpstr>
      <vt:lpstr>POLÁRNÍ PÁS</vt:lpstr>
      <vt:lpstr>MOŘE A OCEÁNY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Dostálová</dc:creator>
  <cp:lastModifiedBy>pc</cp:lastModifiedBy>
  <cp:revision>24</cp:revision>
  <dcterms:created xsi:type="dcterms:W3CDTF">2011-10-07T14:27:32Z</dcterms:created>
  <dcterms:modified xsi:type="dcterms:W3CDTF">2013-06-18T15:59:43Z</dcterms:modified>
</cp:coreProperties>
</file>