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60" r:id="rId15"/>
    <p:sldId id="26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B32461A-250E-4A29-9E9B-599CA3838FA1}" type="datetime1">
              <a:rPr lang="en-US" smtClean="0"/>
              <a:pPr/>
              <a:t>3/1/2012</a:t>
            </a:fld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3/1/2012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3/1/2012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8064896" cy="28542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                 ŠABLONA 3/2</a:t>
            </a:r>
            <a:b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6000" dirty="0" smtClean="0">
                <a:solidFill>
                  <a:schemeClr val="accent3">
                    <a:lumMod val="75000"/>
                  </a:schemeClr>
                </a:solidFill>
              </a:rPr>
              <a:t>NÁRODNÍPARKY ČR</a:t>
            </a:r>
            <a:endParaRPr lang="cs-CZ" sz="6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789040"/>
            <a:ext cx="8856983" cy="288032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Helena Škopková, ZŠ Horní Slavkov</a:t>
            </a:r>
          </a:p>
          <a:p>
            <a:r>
              <a:rPr lang="cs-CZ" sz="3200" dirty="0" smtClean="0"/>
              <a:t>VY_32_INOVACE_ 157_NÁRODNÍ PARKY ČR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417" y="515719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183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NÁRODNÍ PARKY ČR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území České republiky se nacházejí čtyři národní parky.</a:t>
            </a:r>
          </a:p>
          <a:p>
            <a:r>
              <a:rPr lang="cs-CZ" dirty="0" smtClean="0"/>
              <a:t>Zde se věnuje zvýšená pozornost ochraně přírody.</a:t>
            </a:r>
          </a:p>
          <a:p>
            <a:r>
              <a:rPr lang="cs-CZ" dirty="0" smtClean="0"/>
              <a:t>Na tomto území je přísně zakázána veškerá  činnost člověka , která by poškodila krajinu nebo ohrozila život rostlin a živočichů.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8525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KRKONOŠSKÝ NP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zde vzácná rašeliniště na vrcholcích hor.</a:t>
            </a:r>
          </a:p>
          <a:p>
            <a:r>
              <a:rPr lang="cs-CZ" dirty="0" smtClean="0"/>
              <a:t>Vyskytují </a:t>
            </a:r>
            <a:r>
              <a:rPr lang="cs-CZ" dirty="0" smtClean="0"/>
              <a:t>se </a:t>
            </a:r>
            <a:r>
              <a:rPr lang="cs-CZ" dirty="0" smtClean="0"/>
              <a:t>zde ohrožené druhy rostlin </a:t>
            </a:r>
            <a:r>
              <a:rPr lang="cs-CZ" dirty="0" smtClean="0"/>
              <a:t>     a </a:t>
            </a:r>
            <a:r>
              <a:rPr lang="cs-CZ" dirty="0" smtClean="0"/>
              <a:t>živočichů.</a:t>
            </a:r>
          </a:p>
          <a:p>
            <a:r>
              <a:rPr lang="cs-CZ" dirty="0" smtClean="0"/>
              <a:t>Patří mezi 10 nejohroženějších NP světa.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92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68760"/>
            <a:ext cx="6920921" cy="5184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764704"/>
            <a:ext cx="3244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2141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NP ŠUMAVA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Jsou zde zbytky přirozených lesních porostů s rašeliništi  a s horskými jezery.</a:t>
            </a:r>
          </a:p>
          <a:p>
            <a:r>
              <a:rPr lang="cs-CZ" dirty="0"/>
              <a:t> </a:t>
            </a:r>
            <a:r>
              <a:rPr lang="cs-CZ" dirty="0" smtClean="0"/>
              <a:t>Boubínský prales</a:t>
            </a:r>
          </a:p>
        </p:txBody>
      </p:sp>
    </p:spTree>
    <p:extLst>
      <p:ext uri="{BB962C8B-B14F-4D97-AF65-F5344CB8AC3E}">
        <p14:creationId xmlns:p14="http://schemas.microsoft.com/office/powerpoint/2010/main" val="1917552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212976"/>
            <a:ext cx="4363963" cy="328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74426"/>
            <a:ext cx="4959789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558613"/>
            <a:ext cx="3600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2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03748" y="4931295"/>
            <a:ext cx="33843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15582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2667000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45024"/>
            <a:ext cx="2457450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509" y="404664"/>
            <a:ext cx="4329658" cy="3095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5373216"/>
            <a:ext cx="2667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4,5,6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109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7200" dirty="0" smtClean="0"/>
              <a:t>NP PODYJÍ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Nejmenší NP v České republice</a:t>
            </a:r>
          </a:p>
          <a:p>
            <a:r>
              <a:rPr lang="cs-CZ" dirty="0" smtClean="0"/>
              <a:t>Je jedinečný svým  mimořádně členitým reliéfem říčního kaňonu.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91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7623524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928465"/>
            <a:ext cx="35283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7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674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79"/>
            <a:ext cx="3672408" cy="2429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2656"/>
            <a:ext cx="3312368" cy="2490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01008"/>
            <a:ext cx="3542159" cy="2732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4437" y="2978118"/>
            <a:ext cx="3979542" cy="2646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54437" y="5805264"/>
            <a:ext cx="41500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8,9, 10, 11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13697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NP ČESKÉ  ŠVÝCARSKO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NP je ojedinělý členitým povrchem  z pískovců s četnými skalními útvary a hlubokými údolími .</a:t>
            </a:r>
          </a:p>
          <a:p>
            <a:r>
              <a:rPr lang="cs-CZ" dirty="0" err="1" smtClean="0"/>
              <a:t>Pravčická</a:t>
            </a:r>
            <a:r>
              <a:rPr lang="cs-CZ" dirty="0" smtClean="0"/>
              <a:t> brána, soutěska řeky Kamenice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8249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21904"/>
            <a:ext cx="7410400" cy="555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404664"/>
            <a:ext cx="35611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12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2423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14" y="403870"/>
            <a:ext cx="2457450" cy="299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674642"/>
            <a:ext cx="3960440" cy="2560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28515"/>
            <a:ext cx="2238375" cy="223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452" y="3394719"/>
            <a:ext cx="4536504" cy="301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645024"/>
            <a:ext cx="27363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13, 14, 15, 16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4932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7532" y="1041727"/>
            <a:ext cx="813690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http://upload.wikimedia.org/wikipedia/commons/thumb/9/93/Sn%C4%9B%C5%BEka_from_%C4%8Cern%C3%A1_hora_%28CZE%29.jpg/283px-Sn%C4%9B%C5%BEka_from_%C4%8Cern%C3%A1_hora_%28CZE%29.jpg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611396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wikipedie dne 14.5.2011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8855" y="2948746"/>
            <a:ext cx="813690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http://upload.wikimedia.org/wikipedia/commons/thumb/5/54/2005-09_Bia%C5%82owieski_Park_Narodowy_2.jpg/250px-2005-09_Bia%C5%82owieski_Park_Narodowy_2.jpg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8855" y="1989214"/>
            <a:ext cx="813690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http://upload.wikimedia.org/wikipedia/commons/thumb/5/54/2005-09_Bia%C5%82owieski_Park_Narodowy_2.jpg/250px-2005-09_Bia%C5%82owieski_Park_Narodowy_2.jpg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0255" y="1795702"/>
            <a:ext cx="52565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2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0255" y="826839"/>
            <a:ext cx="3600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č.1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8855" y="2794858"/>
            <a:ext cx="4536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č.3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8855" y="3687409"/>
            <a:ext cx="57606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4,5,6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472060" y="3995186"/>
            <a:ext cx="814237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http://upload.wikimedia.org/wikipedia/commons/thumb/6/68/Lynx_lynx_poing.jpg/280px-Lynx_lynx_poing.jpg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62892" y="4518406"/>
            <a:ext cx="805556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http://upload.wikimedia.org/wikipedia/commons/thumb/c/c6/Moose_in_Gros_Ventre_Campgroud_4.jpg/235px-Moose_in_Gros_Ventre_Campgroud_4.jpg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72059" y="5041626"/>
            <a:ext cx="814237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http://upload.wikimedia.org/wikipedia/commons/thumb/f/f5/Tetrao_urogallus_tj%C3%A4der.jpeg/258px-Tetrao_urogallus_tj%C3%A4der.jpeg</a:t>
            </a:r>
          </a:p>
        </p:txBody>
      </p:sp>
    </p:spTree>
    <p:extLst>
      <p:ext uri="{BB962C8B-B14F-4D97-AF65-F5344CB8AC3E}">
        <p14:creationId xmlns:p14="http://schemas.microsoft.com/office/powerpoint/2010/main" val="42053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4618" y="770321"/>
            <a:ext cx="81369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http://upload.wikimedia.org/wikipedia/commons/thumb/5/56/Dyje2.JPG/283px-Dyje2.JPG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4618" y="404664"/>
            <a:ext cx="32043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7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504287" y="1246261"/>
            <a:ext cx="81369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http://upload.wikimedia.org/wikipedia/commons/thumb/8/89/Loutre2.jpg/260px-Loutre2.jpg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4287" y="1078098"/>
            <a:ext cx="30674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8,9, 10, 11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519032" y="1769481"/>
            <a:ext cx="81369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http://upload.wikimedia.org/wikipedia/commons/thumb/1/19/Europ%C3%A4ischer_Ziesel_in_Hockstellung.jpg/258px-Europ%C3%A4ischer_Ziesel_in_Hockstellung.jpg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489452" y="2305616"/>
            <a:ext cx="810723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http://upload.wikimedia.org/wikipedia/commons/thumb/9/94/Upupa_epops_1_Luc_Viatour.jpg/258px-Upupa_epops_1_Luc_Viatour.jpg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519032" y="2828836"/>
            <a:ext cx="80627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http://upload.wikimedia.org/wikipedia/commons/thumb/8/80/Ciconia_nigra_1_%28Marek_Szczepanek%29.jpg/200px-Ciconia_nigra_1_%28Marek_Szczepanek%29.jpg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23727" y="3352056"/>
            <a:ext cx="5184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12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475178" y="3659833"/>
            <a:ext cx="81664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http://upload.wikimedia.org/wikipedia/commons/thumb/1/1d/%C4%8Cesk%C3%A9_%C5%A0v%C3%BDcarsko.jpg/800px-%C4%8Cesk%C3%A9_%C5%A0v%C3%BDcarsko.jpg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04287" y="4145587"/>
            <a:ext cx="5184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13, 14, 15, 16 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489452" y="4454241"/>
            <a:ext cx="80803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http://upload.wikimedia.org/wikipedia/commons/thumb/7/78/Eagle.owl.arp.750pix.jpg/258px-Eagle.owl.arp.750pix.jpg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54606" y="4967881"/>
            <a:ext cx="805069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http://upload.wikimedia.org/wikipedia/commons/thumb/5/50/Corvus_corax_ad_berlin_090516.jpg/280px-Corvus_corax_ad_berlin_090516.jpg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89452" y="5491101"/>
            <a:ext cx="81220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http://upload.wikimedia.org/wikipedia/commons/thumb/3/33/Accipiter_gentilis_-injured_Goshawk.jpg/235px-Accipiter_gentilis_-injured_Goshawk.jpg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19032" y="5949280"/>
            <a:ext cx="800083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http://upload.wikimedia.org/wikipedia/commons/thumb/1/12/Eliomys_quercinus01.jpg/200px-Eliomys_quercinus01.jpg</a:t>
            </a:r>
          </a:p>
        </p:txBody>
      </p:sp>
    </p:spTree>
    <p:extLst>
      <p:ext uri="{BB962C8B-B14F-4D97-AF65-F5344CB8AC3E}">
        <p14:creationId xmlns:p14="http://schemas.microsoft.com/office/powerpoint/2010/main" val="14685913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105</TotalTime>
  <Words>299</Words>
  <Application>Microsoft Office PowerPoint</Application>
  <PresentationFormat>Předvádění na obrazovce (4:3)</PresentationFormat>
  <Paragraphs>53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                 ŠABLONA 3/2  NÁRODNÍPARKY ČR</vt:lpstr>
      <vt:lpstr>NÁRODNÍ PARKY ČR</vt:lpstr>
      <vt:lpstr>KRKONOŠSKÝ NP</vt:lpstr>
      <vt:lpstr>Prezentace aplikace PowerPoint</vt:lpstr>
      <vt:lpstr>NP ŠUMAVA</vt:lpstr>
      <vt:lpstr>Prezentace aplikace PowerPoint</vt:lpstr>
      <vt:lpstr>Prezentace aplikace PowerPoint</vt:lpstr>
      <vt:lpstr>NP PODYJÍ</vt:lpstr>
      <vt:lpstr>Prezentace aplikace PowerPoint</vt:lpstr>
      <vt:lpstr>Prezentace aplikace PowerPoint</vt:lpstr>
      <vt:lpstr>NP ČESKÉ  ŠVÝCARSKO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PARKY ČR</dc:title>
  <dc:creator>Škopková Helena</dc:creator>
  <cp:lastModifiedBy>Učitel</cp:lastModifiedBy>
  <cp:revision>14</cp:revision>
  <cp:lastPrinted>2011-05-14T12:01:22Z</cp:lastPrinted>
  <dcterms:created xsi:type="dcterms:W3CDTF">2011-05-14T10:24:10Z</dcterms:created>
  <dcterms:modified xsi:type="dcterms:W3CDTF">2012-03-01T08:23:40Z</dcterms:modified>
</cp:coreProperties>
</file>