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B7E5-B0A8-49C3-B3DD-C4370BFC525C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58E971-E436-4C42-87A9-24ED063A23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905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32461A-250E-4A29-9E9B-599CA3838FA1}" type="datetime1">
              <a:rPr lang="en-US" smtClean="0"/>
              <a:pPr/>
              <a:t>5/16/2011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1AD66C-382E-48AD-8F4C-E87C4D4A8B28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6F4ADA4-35DF-4BD1-8C53-4246F035229A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5FFBFE-5C08-4E0E-AF38-FB925F0B4D71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5/16/2011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6E82007-CDD1-4BCF-B9F4-9D458EFEEFE1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A4F265-CA88-4C30-A9AD-02E6A5184734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5/16/2011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620688"/>
            <a:ext cx="6172200" cy="189436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           ŠABLONA 3/2</a:t>
            </a:r>
            <a:r>
              <a:rPr lang="cs-CZ" sz="960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960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9600" dirty="0" smtClean="0">
                <a:solidFill>
                  <a:schemeClr val="accent3">
                    <a:lumMod val="50000"/>
                  </a:schemeClr>
                </a:solidFill>
              </a:rPr>
              <a:t>ZLOMKY</a:t>
            </a:r>
            <a:endParaRPr lang="cs-CZ" sz="9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3429000"/>
            <a:ext cx="6172200" cy="294592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HELENA ŠKOPKOVÁ, ZŠ HORNÍ SLAVKOV</a:t>
            </a:r>
          </a:p>
          <a:p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VY_32_INOVACE_158_ZLOMKY</a:t>
            </a:r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9715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287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ZÁPIS ZLOMKU</a:t>
            </a:r>
            <a:endParaRPr lang="cs-CZ" sz="6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8424936" cy="49685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800" dirty="0" smtClean="0">
                <a:solidFill>
                  <a:srgbClr val="FF0066"/>
                </a:solidFill>
              </a:rPr>
              <a:t>čitatel</a:t>
            </a:r>
            <a:r>
              <a:rPr lang="cs-CZ" dirty="0" smtClean="0"/>
              <a:t>                       </a:t>
            </a:r>
            <a:r>
              <a:rPr lang="cs-CZ" sz="13700" dirty="0" smtClean="0"/>
              <a:t>3</a:t>
            </a:r>
            <a:r>
              <a:rPr lang="cs-CZ" sz="2800" dirty="0" smtClean="0"/>
              <a:t>              </a:t>
            </a:r>
            <a:r>
              <a:rPr lang="cs-CZ" sz="2800" u="sng" dirty="0" smtClean="0">
                <a:solidFill>
                  <a:srgbClr val="FF0066"/>
                </a:solidFill>
              </a:rPr>
              <a:t>čitatel zlomku </a:t>
            </a:r>
            <a:r>
              <a:rPr lang="cs-CZ" sz="2800" dirty="0" smtClean="0"/>
              <a:t>nám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oznamuje, kolik dílů máme     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400" b="1" dirty="0" smtClean="0"/>
              <a:t>zlomková </a:t>
            </a:r>
            <a:r>
              <a:rPr lang="cs-CZ" sz="3400" b="1" dirty="0"/>
              <a:t>čára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</a:t>
            </a:r>
            <a:r>
              <a:rPr lang="cs-CZ" sz="2800" u="sng" dirty="0" smtClean="0">
                <a:solidFill>
                  <a:srgbClr val="FF0066"/>
                </a:solidFill>
              </a:rPr>
              <a:t>jmenovatel  zlomku  </a:t>
            </a:r>
            <a:r>
              <a:rPr lang="cs-CZ" sz="2800" dirty="0" smtClean="0"/>
              <a:t>nám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říká, na kolik dílů  jsme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rozdělili celek</a:t>
            </a:r>
          </a:p>
          <a:p>
            <a:pPr marL="0" indent="0">
              <a:buNone/>
            </a:pPr>
            <a:r>
              <a:rPr lang="cs-CZ" sz="4800" dirty="0">
                <a:solidFill>
                  <a:srgbClr val="FF0066"/>
                </a:solidFill>
              </a:rPr>
              <a:t>j</a:t>
            </a:r>
            <a:r>
              <a:rPr lang="cs-CZ" sz="4800" dirty="0" smtClean="0">
                <a:solidFill>
                  <a:srgbClr val="FF0066"/>
                </a:solidFill>
              </a:rPr>
              <a:t>menovatel 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smtClean="0"/>
              <a:t>     </a:t>
            </a:r>
            <a:r>
              <a:rPr lang="cs-CZ" sz="12400" dirty="0" smtClean="0"/>
              <a:t>4</a:t>
            </a:r>
            <a:r>
              <a:rPr lang="cs-CZ" sz="10400" dirty="0" smtClean="0"/>
              <a:t> </a:t>
            </a:r>
            <a:endParaRPr lang="cs-CZ" sz="10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195736" y="4141796"/>
            <a:ext cx="2520280" cy="0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23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Pojmenujte správně Části celku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8529" y="1916832"/>
            <a:ext cx="6696744" cy="1296144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2339752" y="1916832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0"/>
            <a:endCxn id="7" idx="2"/>
          </p:cNvCxnSpPr>
          <p:nvPr/>
        </p:nvCxnSpPr>
        <p:spPr>
          <a:xfrm>
            <a:off x="4466901" y="1916832"/>
            <a:ext cx="0" cy="129614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116685" y="3795789"/>
            <a:ext cx="6696744" cy="1584176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4465057" y="3783957"/>
            <a:ext cx="0" cy="15841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843808" y="3783957"/>
            <a:ext cx="0" cy="15841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56176" y="3795789"/>
            <a:ext cx="0" cy="15841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208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6754813" cy="163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>
            <a:stCxn id="3074" idx="1"/>
            <a:endCxn id="3074" idx="3"/>
          </p:cNvCxnSpPr>
          <p:nvPr/>
        </p:nvCxnSpPr>
        <p:spPr>
          <a:xfrm>
            <a:off x="611560" y="1512640"/>
            <a:ext cx="67548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68047" y="2914391"/>
            <a:ext cx="5128624" cy="1656184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1"/>
            <a:endCxn id="8" idx="3"/>
          </p:cNvCxnSpPr>
          <p:nvPr/>
        </p:nvCxnSpPr>
        <p:spPr>
          <a:xfrm>
            <a:off x="668047" y="3742483"/>
            <a:ext cx="51286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339752" y="2924944"/>
            <a:ext cx="0" cy="165618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067944" y="2924944"/>
            <a:ext cx="0" cy="165618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5092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579182" y="548680"/>
            <a:ext cx="2448272" cy="23762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cxnSp>
        <p:nvCxnSpPr>
          <p:cNvPr id="8" name="Přímá spojnice 7"/>
          <p:cNvCxnSpPr>
            <a:stCxn id="4" idx="0"/>
            <a:endCxn id="4" idx="4"/>
          </p:cNvCxnSpPr>
          <p:nvPr/>
        </p:nvCxnSpPr>
        <p:spPr>
          <a:xfrm>
            <a:off x="1803318" y="548680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0"/>
            <a:endCxn id="4" idx="4"/>
          </p:cNvCxnSpPr>
          <p:nvPr/>
        </p:nvCxnSpPr>
        <p:spPr>
          <a:xfrm>
            <a:off x="1803318" y="548680"/>
            <a:ext cx="0" cy="237626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99345" y="1129292"/>
            <a:ext cx="3240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12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099345" y="1871973"/>
            <a:ext cx="54410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945632" y="290262"/>
            <a:ext cx="5040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12</a:t>
            </a:r>
            <a:endParaRPr lang="cs-CZ" sz="4400" dirty="0"/>
          </a:p>
        </p:txBody>
      </p:sp>
      <p:cxnSp>
        <p:nvCxnSpPr>
          <p:cNvPr id="16" name="Přímá spojnice 15">
            <a:hlinkClick r:id="" action="ppaction://hlinkshowjump?jump=nextslide" highlightClick="1">
              <a:snd r:embed="rId2" name="applause.wav"/>
            </a:hlinkClick>
          </p:cNvPr>
          <p:cNvCxnSpPr/>
          <p:nvPr/>
        </p:nvCxnSpPr>
        <p:spPr>
          <a:xfrm>
            <a:off x="3995936" y="1013537"/>
            <a:ext cx="5040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663563" y="708737"/>
            <a:ext cx="57285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34</a:t>
            </a:r>
            <a:endParaRPr lang="cs-CZ" sz="4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195864" y="153148"/>
            <a:ext cx="5760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25</a:t>
            </a:r>
            <a:endParaRPr lang="cs-CZ" sz="4400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5663563" y="1432012"/>
            <a:ext cx="4680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2050"/>
          <p:cNvCxnSpPr>
            <a:stCxn id="27" idx="1"/>
            <a:endCxn id="27" idx="3"/>
          </p:cNvCxnSpPr>
          <p:nvPr/>
        </p:nvCxnSpPr>
        <p:spPr>
          <a:xfrm>
            <a:off x="7195864" y="876423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4" name="Ovál 2053"/>
          <p:cNvSpPr/>
          <p:nvPr/>
        </p:nvSpPr>
        <p:spPr>
          <a:xfrm>
            <a:off x="531715" y="3596121"/>
            <a:ext cx="2543205" cy="25202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56" name="Přímá spojnice 2055"/>
          <p:cNvCxnSpPr>
            <a:stCxn id="2054" idx="2"/>
            <a:endCxn id="2054" idx="6"/>
          </p:cNvCxnSpPr>
          <p:nvPr/>
        </p:nvCxnSpPr>
        <p:spPr>
          <a:xfrm>
            <a:off x="531715" y="4856261"/>
            <a:ext cx="254320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2058"/>
          <p:cNvCxnSpPr>
            <a:stCxn id="2054" idx="0"/>
            <a:endCxn id="2054" idx="4"/>
          </p:cNvCxnSpPr>
          <p:nvPr/>
        </p:nvCxnSpPr>
        <p:spPr>
          <a:xfrm>
            <a:off x="1803318" y="3596121"/>
            <a:ext cx="0" cy="25202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0" name="TextovéPole 2059"/>
          <p:cNvSpPr txBox="1"/>
          <p:nvPr/>
        </p:nvSpPr>
        <p:spPr>
          <a:xfrm>
            <a:off x="1209379" y="3652476"/>
            <a:ext cx="3240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sp>
        <p:nvSpPr>
          <p:cNvPr id="2061" name="TextovéPole 2060"/>
          <p:cNvSpPr txBox="1"/>
          <p:nvPr/>
        </p:nvSpPr>
        <p:spPr>
          <a:xfrm>
            <a:off x="1209379" y="4867946"/>
            <a:ext cx="3817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cxnSp>
        <p:nvCxnSpPr>
          <p:cNvPr id="2063" name="Přímá spojnice 2062"/>
          <p:cNvCxnSpPr>
            <a:stCxn id="2060" idx="1"/>
          </p:cNvCxnSpPr>
          <p:nvPr/>
        </p:nvCxnSpPr>
        <p:spPr>
          <a:xfrm flipV="1">
            <a:off x="1209379" y="4252640"/>
            <a:ext cx="434071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2065"/>
          <p:cNvCxnSpPr/>
          <p:nvPr/>
        </p:nvCxnSpPr>
        <p:spPr>
          <a:xfrm>
            <a:off x="1209378" y="5463676"/>
            <a:ext cx="38179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8" name="TextovéPole 2067"/>
          <p:cNvSpPr txBox="1"/>
          <p:nvPr/>
        </p:nvSpPr>
        <p:spPr>
          <a:xfrm>
            <a:off x="3779912" y="3789039"/>
            <a:ext cx="4680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3</a:t>
            </a:r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2069" name="TextovéPole 2068"/>
          <p:cNvSpPr txBox="1"/>
          <p:nvPr/>
        </p:nvSpPr>
        <p:spPr>
          <a:xfrm>
            <a:off x="5022024" y="5463676"/>
            <a:ext cx="55488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14</a:t>
            </a:r>
            <a:endParaRPr lang="cs-CZ" sz="4400" dirty="0"/>
          </a:p>
        </p:txBody>
      </p:sp>
      <p:sp>
        <p:nvSpPr>
          <p:cNvPr id="2070" name="TextovéPole 2069"/>
          <p:cNvSpPr txBox="1"/>
          <p:nvPr/>
        </p:nvSpPr>
        <p:spPr>
          <a:xfrm>
            <a:off x="6012160" y="3789040"/>
            <a:ext cx="44852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12</a:t>
            </a:r>
            <a:endParaRPr lang="cs-CZ" sz="4400" dirty="0"/>
          </a:p>
        </p:txBody>
      </p:sp>
      <p:sp>
        <p:nvSpPr>
          <p:cNvPr id="2071" name="TextovéPole 2070"/>
          <p:cNvSpPr txBox="1"/>
          <p:nvPr/>
        </p:nvSpPr>
        <p:spPr>
          <a:xfrm>
            <a:off x="7771928" y="5112479"/>
            <a:ext cx="4320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1</a:t>
            </a:r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2076" name="TextovéPole 2075"/>
          <p:cNvSpPr txBox="1"/>
          <p:nvPr/>
        </p:nvSpPr>
        <p:spPr>
          <a:xfrm>
            <a:off x="7771928" y="2611438"/>
            <a:ext cx="6885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15</a:t>
            </a:r>
            <a:endParaRPr lang="cs-CZ" sz="4400" dirty="0"/>
          </a:p>
        </p:txBody>
      </p:sp>
      <p:cxnSp>
        <p:nvCxnSpPr>
          <p:cNvPr id="2079" name="Přímá spojnice 2078"/>
          <p:cNvCxnSpPr/>
          <p:nvPr/>
        </p:nvCxnSpPr>
        <p:spPr>
          <a:xfrm>
            <a:off x="3762623" y="4512315"/>
            <a:ext cx="48534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1" name="Přímá spojnice 2080"/>
          <p:cNvCxnSpPr/>
          <p:nvPr/>
        </p:nvCxnSpPr>
        <p:spPr>
          <a:xfrm>
            <a:off x="6035561" y="4488818"/>
            <a:ext cx="40171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3" name="Přímá spojnice 2082"/>
          <p:cNvCxnSpPr/>
          <p:nvPr/>
        </p:nvCxnSpPr>
        <p:spPr>
          <a:xfrm>
            <a:off x="7771928" y="3334713"/>
            <a:ext cx="4724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5" name="Přímá spojnice 2084"/>
          <p:cNvCxnSpPr/>
          <p:nvPr/>
        </p:nvCxnSpPr>
        <p:spPr>
          <a:xfrm>
            <a:off x="5004048" y="6186951"/>
            <a:ext cx="5400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7" name="Přímá spojnice 2086"/>
          <p:cNvCxnSpPr>
            <a:stCxn id="2071" idx="1"/>
          </p:cNvCxnSpPr>
          <p:nvPr/>
        </p:nvCxnSpPr>
        <p:spPr>
          <a:xfrm>
            <a:off x="7771928" y="5835754"/>
            <a:ext cx="4522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3635896" y="476672"/>
            <a:ext cx="864096" cy="1375895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hlinkClick r:id="rId3" action="ppaction://hlinksldjump">
              <a:snd r:embed="rId2" name="applause.wav"/>
            </a:hlinkClick>
          </p:cNvPr>
          <p:cNvSpPr/>
          <p:nvPr/>
        </p:nvSpPr>
        <p:spPr>
          <a:xfrm>
            <a:off x="3635896" y="290262"/>
            <a:ext cx="1152128" cy="1446550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5299465" y="548680"/>
            <a:ext cx="1161218" cy="1606607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>
            <a:hlinkClick r:id="rId3" action="ppaction://hlinksldjump">
              <a:snd r:embed="rId4" name="explod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425" y="3652476"/>
            <a:ext cx="118903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3" action="ppaction://hlinksldjump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929" y="5224463"/>
            <a:ext cx="118903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3" action="ppaction://hlinksldjump">
              <a:snd r:embed="rId4" name="explod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355" y="59654"/>
            <a:ext cx="118903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3" action="ppaction://hlinksldjump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896" y="4967000"/>
            <a:ext cx="118903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3" action="ppaction://hlinksldjump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901" y="3672049"/>
            <a:ext cx="118903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3" action="ppaction://hlinksldjump">
              <a:snd r:embed="rId4" name="explod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433" y="2568121"/>
            <a:ext cx="118903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064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10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7404" y="269776"/>
            <a:ext cx="74676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              ŘEŠENÍ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798" y="2060848"/>
            <a:ext cx="6754813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25133" y="1412776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POLOVINY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25133" y="5733256"/>
            <a:ext cx="3850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ČTVRTINY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6852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625" y="1474788"/>
            <a:ext cx="6761163" cy="390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90625" y="810290"/>
            <a:ext cx="4029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OSMINY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90625" y="5517232"/>
            <a:ext cx="3669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ŠESTINY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6143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86807" y="667335"/>
            <a:ext cx="2376264" cy="23042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886806" y="3856271"/>
            <a:ext cx="2565291" cy="25558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2" idx="0"/>
            <a:endCxn id="2" idx="4"/>
          </p:cNvCxnSpPr>
          <p:nvPr/>
        </p:nvCxnSpPr>
        <p:spPr>
          <a:xfrm>
            <a:off x="2074939" y="667335"/>
            <a:ext cx="0" cy="23042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3" idx="0"/>
            <a:endCxn id="3" idx="4"/>
          </p:cNvCxnSpPr>
          <p:nvPr/>
        </p:nvCxnSpPr>
        <p:spPr>
          <a:xfrm>
            <a:off x="2169452" y="3856271"/>
            <a:ext cx="0" cy="255585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3" idx="2"/>
            <a:endCxn id="3" idx="6"/>
          </p:cNvCxnSpPr>
          <p:nvPr/>
        </p:nvCxnSpPr>
        <p:spPr>
          <a:xfrm>
            <a:off x="886806" y="5134197"/>
            <a:ext cx="256529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427" y="895538"/>
            <a:ext cx="987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287" y="657225"/>
            <a:ext cx="987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352925"/>
            <a:ext cx="987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87112"/>
            <a:ext cx="987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915" y="4556267"/>
            <a:ext cx="987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932" y="1782950"/>
            <a:ext cx="506413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236" y="1544637"/>
            <a:ext cx="506413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586" y="5240337"/>
            <a:ext cx="506413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577" y="4546418"/>
            <a:ext cx="506413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420" y="5428022"/>
            <a:ext cx="506413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702" y="4469169"/>
            <a:ext cx="506413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633" y="4967736"/>
            <a:ext cx="987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922" y="3640749"/>
            <a:ext cx="9874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059" y="5855148"/>
            <a:ext cx="506413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706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171</TotalTime>
  <Words>64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         ŠABLONA 3/2 ZLOMKY</vt:lpstr>
      <vt:lpstr>ZÁPIS ZLOMKU</vt:lpstr>
      <vt:lpstr>Pojmenujte správně Části celku</vt:lpstr>
      <vt:lpstr>Prezentace aplikace PowerPoint</vt:lpstr>
      <vt:lpstr>Prezentace aplikace PowerPoint</vt:lpstr>
      <vt:lpstr>              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3/2 ZLOMKY</dc:title>
  <dc:creator>Škopková Helena</dc:creator>
  <cp:lastModifiedBy>Škopková Helena</cp:lastModifiedBy>
  <cp:revision>20</cp:revision>
  <dcterms:created xsi:type="dcterms:W3CDTF">2011-05-14T14:32:13Z</dcterms:created>
  <dcterms:modified xsi:type="dcterms:W3CDTF">2011-05-16T17:35:10Z</dcterms:modified>
</cp:coreProperties>
</file>