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5" d="100"/>
          <a:sy n="95" d="100"/>
        </p:scale>
        <p:origin x="-85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EE7F9EF-4D1B-48D0-93EF-470B7F371E06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DE306BF-26EC-4C25-8B26-A173D76EF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E7F9EF-4D1B-48D0-93EF-470B7F371E06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E306BF-26EC-4C25-8B26-A173D76EF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EE7F9EF-4D1B-48D0-93EF-470B7F371E06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DE306BF-26EC-4C25-8B26-A173D76EF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E7F9EF-4D1B-48D0-93EF-470B7F371E06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E306BF-26EC-4C25-8B26-A173D76EF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E7F9EF-4D1B-48D0-93EF-470B7F371E06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E306BF-26EC-4C25-8B26-A173D76EF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E7F9EF-4D1B-48D0-93EF-470B7F371E06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E306BF-26EC-4C25-8B26-A173D76EF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EE7F9EF-4D1B-48D0-93EF-470B7F371E06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E306BF-26EC-4C25-8B26-A173D76EF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E7F9EF-4D1B-48D0-93EF-470B7F371E06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E306BF-26EC-4C25-8B26-A173D76EF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E7F9EF-4D1B-48D0-93EF-470B7F371E06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E306BF-26EC-4C25-8B26-A173D76EF4E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E7F9EF-4D1B-48D0-93EF-470B7F371E06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E306BF-26EC-4C25-8B26-A173D76EF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EE7F9EF-4D1B-48D0-93EF-470B7F371E06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DE306BF-26EC-4C25-8B26-A173D76EF4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EE7F9EF-4D1B-48D0-93EF-470B7F371E06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DE306BF-26EC-4C25-8B26-A173D76EF4E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Tichá noc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5362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57554" y="414338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6963296"/>
              </p:ext>
            </p:extLst>
          </p:nvPr>
        </p:nvGraphicFramePr>
        <p:xfrm>
          <a:off x="467544" y="980728"/>
          <a:ext cx="7239000" cy="5358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19500"/>
                <a:gridCol w="3619500"/>
              </a:tblGrid>
              <a:tr h="6961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Jméno autora výukového materiálu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Hana Homolová</a:t>
                      </a:r>
                      <a:endParaRPr lang="cs-CZ" dirty="0" smtClean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Datum (období,ve kterém byl vytvořen)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14. 12. 2011</a:t>
                      </a:r>
                      <a:endParaRPr lang="cs-CZ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Ročník,pro který je výukový materiál určen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3.</a:t>
                      </a:r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Vzdělávací oblast/obor/tem.okruh/téma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Estetická výchova – hudební část</a:t>
                      </a:r>
                    </a:p>
                  </a:txBody>
                  <a:tcPr/>
                </a:tc>
              </a:tr>
              <a:tr h="1185871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list/anotace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je určena pro výuku i opakování tématu Estetická výchova – Hudební část v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e třetím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ročníku.  Děti zkoumají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n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otový zápis, druhy not a pomlk, jejich popis a délku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, předznamenání,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 rytmus, který názorně vytleskají</a:t>
                      </a:r>
                      <a:r>
                        <a:rPr lang="cs-CZ" sz="1800" b="0" baseline="0" dirty="0" smtClean="0">
                          <a:solidFill>
                            <a:schemeClr val="bg1"/>
                          </a:solidFill>
                          <a:latin typeface="+mn-lt"/>
                        </a:rPr>
                        <a:t>. Zpěv sólový a sborový.</a:t>
                      </a:r>
                      <a:endParaRPr lang="cs-CZ" sz="1800" b="0" dirty="0" smtClean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 TAKT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V jakém taktu je tato píseň?</a:t>
            </a:r>
          </a:p>
          <a:p>
            <a:r>
              <a:rPr lang="cs-CZ" dirty="0" smtClean="0"/>
              <a:t> Do kolika tedy v jednom taktu počítáme?</a:t>
            </a:r>
          </a:p>
          <a:p>
            <a:r>
              <a:rPr lang="cs-CZ" dirty="0" smtClean="0"/>
              <a:t> Který tanec je ve stejném taktu?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357298"/>
            <a:ext cx="7142730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NOTY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Jaké noty a pomlky se v této písni objevují?</a:t>
            </a:r>
          </a:p>
          <a:p>
            <a:r>
              <a:rPr lang="cs-CZ" dirty="0" smtClean="0"/>
              <a:t>Je zde i nějaký jiný notový znak?</a:t>
            </a:r>
          </a:p>
          <a:p>
            <a:r>
              <a:rPr lang="cs-CZ" dirty="0" smtClean="0"/>
              <a:t>Vytleskej rytmus.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142984"/>
            <a:ext cx="7142730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7239000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TEXT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000108"/>
            <a:ext cx="7142730" cy="33575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4500570"/>
            <a:ext cx="5390144" cy="17145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390" name="Picture 6" descr="Anděl s křídly držící harfičku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5572140"/>
            <a:ext cx="1042982" cy="10429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32</TotalTime>
  <Words>134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Bohatý</vt:lpstr>
      <vt:lpstr>Tichá noc</vt:lpstr>
      <vt:lpstr> </vt:lpstr>
      <vt:lpstr> TAKT</vt:lpstr>
      <vt:lpstr>NOTY</vt:lpstr>
      <vt:lpstr>TEXT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Tichá noc</dc:title>
  <dc:creator>peta</dc:creator>
  <cp:lastModifiedBy>sborovna</cp:lastModifiedBy>
  <cp:revision>5</cp:revision>
  <dcterms:created xsi:type="dcterms:W3CDTF">2012-02-22T17:02:11Z</dcterms:created>
  <dcterms:modified xsi:type="dcterms:W3CDTF">2012-02-29T14:02:23Z</dcterms:modified>
</cp:coreProperties>
</file>