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0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CEE7F9EF-4D1B-48D0-93EF-470B7F371E06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F9EF-4D1B-48D0-93EF-470B7F371E06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F9EF-4D1B-48D0-93EF-470B7F371E06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EE7F9EF-4D1B-48D0-93EF-470B7F371E06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EE7F9EF-4D1B-48D0-93EF-470B7F371E06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F9EF-4D1B-48D0-93EF-470B7F371E06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F9EF-4D1B-48D0-93EF-470B7F371E06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F9EF-4D1B-48D0-93EF-470B7F371E06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CEE7F9EF-4D1B-48D0-93EF-470B7F371E06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F9EF-4D1B-48D0-93EF-470B7F371E06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CEE7F9EF-4D1B-48D0-93EF-470B7F371E06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CEE7F9EF-4D1B-48D0-93EF-470B7F371E06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000" dirty="0" smtClean="0"/>
              <a:t>Žížalí píseň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7410" name="Picture 2" descr="Klipart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29322" y="2071678"/>
            <a:ext cx="1428760" cy="14287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49713346"/>
              </p:ext>
            </p:extLst>
          </p:nvPr>
        </p:nvGraphicFramePr>
        <p:xfrm>
          <a:off x="1043608" y="1556792"/>
          <a:ext cx="7239000" cy="48823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19500"/>
                <a:gridCol w="3619500"/>
              </a:tblGrid>
              <a:tr h="55212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/>
                        <a:t>Jméno autora výukového materiálu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/>
                        <a:t>Hana Homolová</a:t>
                      </a:r>
                      <a:endParaRPr lang="cs-CZ" dirty="0" smtClean="0"/>
                    </a:p>
                  </a:txBody>
                  <a:tcPr/>
                </a:tc>
              </a:tr>
              <a:tr h="73440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Datum (období,ve kterém byl vytvořen)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16. 1. 2012</a:t>
                      </a:r>
                      <a:endParaRPr lang="cs-CZ" dirty="0"/>
                    </a:p>
                  </a:txBody>
                  <a:tcPr/>
                </a:tc>
              </a:tr>
              <a:tr h="72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Ročník,pro který je výukový materiál určen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4.</a:t>
                      </a:r>
                    </a:p>
                  </a:txBody>
                  <a:tcPr/>
                </a:tc>
              </a:tr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Vzdělávací oblast/obor/tem.okruh/téma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Estetická výchova – hudební část</a:t>
                      </a:r>
                    </a:p>
                  </a:txBody>
                  <a:tcPr/>
                </a:tc>
              </a:tr>
              <a:tr h="1185871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Metodický list/anotace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Prezentace je určena pro výuku i opakování tématu Estetická výchova – Hudební část v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e čtvrtém </a:t>
                      </a:r>
                      <a:r>
                        <a:rPr lang="cs-CZ" sz="1800" b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ročníku.  Děti zkoumají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 n</a:t>
                      </a:r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otový zápis, druhy not, jejich popis a délku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, </a:t>
                      </a:r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rytmus, který názorně vytleskají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. Zpěv sólový a sborový.</a:t>
                      </a:r>
                      <a:endParaRPr lang="cs-CZ" sz="1800" b="0" dirty="0" smtClean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7239000" cy="1143000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/>
              <a:t> TAKT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5775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V jakém taktu je </a:t>
            </a:r>
          </a:p>
          <a:p>
            <a:pPr>
              <a:buNone/>
            </a:pPr>
            <a:r>
              <a:rPr lang="cs-CZ" sz="2800" dirty="0" smtClean="0"/>
              <a:t>    tato píseň?</a:t>
            </a:r>
          </a:p>
          <a:p>
            <a:pPr>
              <a:buNone/>
            </a:pPr>
            <a:endParaRPr lang="cs-CZ" sz="2800" dirty="0" smtClean="0"/>
          </a:p>
          <a:p>
            <a:r>
              <a:rPr lang="cs-CZ" sz="2800" dirty="0" smtClean="0"/>
              <a:t> Do kolika tedy </a:t>
            </a:r>
          </a:p>
          <a:p>
            <a:pPr>
              <a:buNone/>
            </a:pPr>
            <a:r>
              <a:rPr lang="cs-CZ" sz="2800" dirty="0" smtClean="0"/>
              <a:t>    v jednom taktu </a:t>
            </a:r>
          </a:p>
          <a:p>
            <a:pPr>
              <a:buNone/>
            </a:pPr>
            <a:r>
              <a:rPr lang="cs-CZ" sz="2800" dirty="0" smtClean="0"/>
              <a:t>     počítáme?</a:t>
            </a:r>
          </a:p>
          <a:p>
            <a:pPr>
              <a:buNone/>
            </a:pPr>
            <a:endParaRPr lang="cs-CZ" sz="2800" dirty="0" smtClean="0"/>
          </a:p>
          <a:p>
            <a:r>
              <a:rPr lang="cs-CZ" sz="2800" dirty="0" smtClean="0"/>
              <a:t> Který tanec je </a:t>
            </a:r>
          </a:p>
          <a:p>
            <a:pPr>
              <a:buNone/>
            </a:pPr>
            <a:r>
              <a:rPr lang="cs-CZ" sz="2800" dirty="0" smtClean="0"/>
              <a:t>    ve stejném taktu?</a:t>
            </a:r>
            <a:endParaRPr lang="cs-CZ" sz="28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14744" y="1500174"/>
            <a:ext cx="5216983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 descr="Klipart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43834" y="214290"/>
            <a:ext cx="914400" cy="91440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7239000" cy="1143000"/>
          </a:xfrm>
        </p:spPr>
        <p:txBody>
          <a:bodyPr>
            <a:normAutofit/>
          </a:bodyPr>
          <a:lstStyle/>
          <a:p>
            <a:pPr algn="ctr"/>
            <a:r>
              <a:rPr lang="cs-CZ" sz="6000" dirty="0" smtClean="0"/>
              <a:t>NOTY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Jaké noty a </a:t>
            </a:r>
          </a:p>
          <a:p>
            <a:pPr>
              <a:buNone/>
            </a:pPr>
            <a:r>
              <a:rPr lang="cs-CZ" sz="2800" dirty="0" smtClean="0"/>
              <a:t>   pomlky se v této </a:t>
            </a:r>
          </a:p>
          <a:p>
            <a:pPr>
              <a:buNone/>
            </a:pPr>
            <a:r>
              <a:rPr lang="cs-CZ" sz="2800" dirty="0" smtClean="0"/>
              <a:t>   písni objevují?</a:t>
            </a:r>
          </a:p>
          <a:p>
            <a:pPr>
              <a:buNone/>
            </a:pPr>
            <a:endParaRPr lang="cs-CZ" sz="2800" dirty="0" smtClean="0"/>
          </a:p>
          <a:p>
            <a:r>
              <a:rPr lang="cs-CZ" sz="2800" dirty="0" smtClean="0"/>
              <a:t>Je zde i nějaký </a:t>
            </a:r>
          </a:p>
          <a:p>
            <a:pPr>
              <a:buNone/>
            </a:pPr>
            <a:r>
              <a:rPr lang="cs-CZ" sz="2800" dirty="0" smtClean="0"/>
              <a:t>   jiný notový znak?</a:t>
            </a:r>
          </a:p>
          <a:p>
            <a:pPr>
              <a:buNone/>
            </a:pPr>
            <a:endParaRPr lang="cs-CZ" sz="2800" dirty="0" smtClean="0"/>
          </a:p>
          <a:p>
            <a:r>
              <a:rPr lang="cs-CZ" sz="2800" dirty="0" smtClean="0"/>
              <a:t>Vytleskej rytmus.</a:t>
            </a:r>
            <a:endParaRPr lang="cs-CZ" sz="28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14744" y="1500174"/>
            <a:ext cx="5216983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362" name="Picture 2" descr="Klipart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72396" y="214290"/>
            <a:ext cx="914400" cy="91440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7239000" cy="1143000"/>
          </a:xfrm>
        </p:spPr>
        <p:txBody>
          <a:bodyPr>
            <a:normAutofit/>
          </a:bodyPr>
          <a:lstStyle/>
          <a:p>
            <a:pPr algn="ctr"/>
            <a:r>
              <a:rPr lang="cs-CZ" sz="6000" dirty="0" smtClean="0"/>
              <a:t>TEXT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14546" y="1500174"/>
            <a:ext cx="5216983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4338" name="Picture 2" descr="Klipart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72396" y="214290"/>
            <a:ext cx="914400" cy="91440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140</TotalTime>
  <Words>136</Words>
  <Application>Microsoft Office PowerPoint</Application>
  <PresentationFormat>Předvádění na obrazovce (4:3)</PresentationFormat>
  <Paragraphs>38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Medián</vt:lpstr>
      <vt:lpstr>Žížalí píseň</vt:lpstr>
      <vt:lpstr> </vt:lpstr>
      <vt:lpstr> TAKT</vt:lpstr>
      <vt:lpstr>NOTY</vt:lpstr>
      <vt:lpstr>TEXT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Tichá noc</dc:title>
  <dc:creator>peta</dc:creator>
  <cp:lastModifiedBy>sborovna</cp:lastModifiedBy>
  <cp:revision>6</cp:revision>
  <dcterms:created xsi:type="dcterms:W3CDTF">2012-02-22T17:02:11Z</dcterms:created>
  <dcterms:modified xsi:type="dcterms:W3CDTF">2012-02-29T14:05:19Z</dcterms:modified>
</cp:coreProperties>
</file>