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56" r:id="rId2"/>
    <p:sldId id="260" r:id="rId3"/>
    <p:sldId id="257" r:id="rId4"/>
    <p:sldId id="258" r:id="rId5"/>
    <p:sldId id="259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23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E7F9EF-4D1B-48D0-93EF-470B7F371E06}" type="datetimeFigureOut">
              <a:rPr lang="cs-CZ" smtClean="0"/>
              <a:pPr/>
              <a:t>23.4.2012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306BF-26EC-4C25-8B26-A173D76EF4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E7F9EF-4D1B-48D0-93EF-470B7F371E06}" type="datetimeFigureOut">
              <a:rPr lang="cs-CZ" smtClean="0"/>
              <a:pPr/>
              <a:t>23.4.2012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306BF-26EC-4C25-8B26-A173D76EF4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E7F9EF-4D1B-48D0-93EF-470B7F371E06}" type="datetimeFigureOut">
              <a:rPr lang="cs-CZ" smtClean="0"/>
              <a:pPr/>
              <a:t>23.4.2012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306BF-26EC-4C25-8B26-A173D76EF4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E7F9EF-4D1B-48D0-93EF-470B7F371E06}" type="datetimeFigureOut">
              <a:rPr lang="cs-CZ" smtClean="0"/>
              <a:pPr/>
              <a:t>23.4.2012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306BF-26EC-4C25-8B26-A173D76EF4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E7F9EF-4D1B-48D0-93EF-470B7F371E06}" type="datetimeFigureOut">
              <a:rPr lang="cs-CZ" smtClean="0"/>
              <a:pPr/>
              <a:t>23.4.2012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306BF-26EC-4C25-8B26-A173D76EF4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E7F9EF-4D1B-48D0-93EF-470B7F371E06}" type="datetimeFigureOut">
              <a:rPr lang="cs-CZ" smtClean="0"/>
              <a:pPr/>
              <a:t>23.4.2012</a:t>
            </a:fld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5DE306BF-26EC-4C25-8B26-A173D76EF4E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E7F9EF-4D1B-48D0-93EF-470B7F371E06}" type="datetimeFigureOut">
              <a:rPr lang="cs-CZ" smtClean="0"/>
              <a:pPr/>
              <a:t>23.4.2012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306BF-26EC-4C25-8B26-A173D76EF4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E7F9EF-4D1B-48D0-93EF-470B7F371E06}" type="datetimeFigureOut">
              <a:rPr lang="cs-CZ" smtClean="0"/>
              <a:pPr/>
              <a:t>23.4.2012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5DE306BF-26EC-4C25-8B26-A173D76EF4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CEE7F9EF-4D1B-48D0-93EF-470B7F371E06}" type="datetimeFigureOut">
              <a:rPr lang="cs-CZ" smtClean="0"/>
              <a:pPr/>
              <a:t>23.4.2012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306BF-26EC-4C25-8B26-A173D76EF4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E7F9EF-4D1B-48D0-93EF-470B7F371E06}" type="datetimeFigureOut">
              <a:rPr lang="cs-CZ" smtClean="0"/>
              <a:pPr/>
              <a:t>23.4.2012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306BF-26EC-4C25-8B26-A173D76EF4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E7F9EF-4D1B-48D0-93EF-470B7F371E06}" type="datetimeFigureOut">
              <a:rPr lang="cs-CZ" smtClean="0"/>
              <a:pPr/>
              <a:t>23.4.2012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306BF-26EC-4C25-8B26-A173D76EF4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CEE7F9EF-4D1B-48D0-93EF-470B7F371E06}" type="datetimeFigureOut">
              <a:rPr lang="cs-CZ" smtClean="0"/>
              <a:pPr/>
              <a:t>23.4.2012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5DE306BF-26EC-4C25-8B26-A173D76EF4E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6000" smtClean="0"/>
              <a:t>O kočkách</a:t>
            </a:r>
            <a:endParaRPr lang="cs-CZ" sz="6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17420" name="Picture 12" descr="Zobrazit podrobnosti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643042" y="785794"/>
            <a:ext cx="1828800" cy="1828800"/>
          </a:xfrm>
          <a:prstGeom prst="rect">
            <a:avLst/>
          </a:prstGeom>
          <a:noFill/>
        </p:spPr>
      </p:pic>
      <p:pic>
        <p:nvPicPr>
          <p:cNvPr id="17422" name="Picture 14" descr="Zobrazit podrobnosti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500562" y="785794"/>
            <a:ext cx="1828800" cy="1828800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827584" y="5805264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Kliparty MS Office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27154502"/>
              </p:ext>
            </p:extLst>
          </p:nvPr>
        </p:nvGraphicFramePr>
        <p:xfrm>
          <a:off x="539552" y="764704"/>
          <a:ext cx="7239000" cy="521381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19500"/>
                <a:gridCol w="3619500"/>
              </a:tblGrid>
              <a:tr h="767578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b="1" dirty="0" smtClean="0"/>
                        <a:t>Jméno autora výukového materiálu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b="1" dirty="0" smtClean="0"/>
                        <a:t>Hana Homolová</a:t>
                      </a:r>
                      <a:endParaRPr lang="cs-CZ" dirty="0" smtClean="0"/>
                    </a:p>
                  </a:txBody>
                  <a:tcPr/>
                </a:tc>
              </a:tr>
              <a:tr h="661827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Datum (období,ve kterém byl vytvořen)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1. 2. 2012</a:t>
                      </a:r>
                      <a:endParaRPr lang="cs-CZ" dirty="0"/>
                    </a:p>
                  </a:txBody>
                  <a:tcPr/>
                </a:tc>
              </a:tr>
              <a:tr h="70632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Ročník,pro který je výukový materiál určen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5.</a:t>
                      </a:r>
                    </a:p>
                  </a:txBody>
                  <a:tcPr/>
                </a:tc>
              </a:tr>
              <a:tr h="792088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Vzdělávací oblast/obor/tem.okruh/téma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Estetická výchova – hudební část</a:t>
                      </a:r>
                    </a:p>
                  </a:txBody>
                  <a:tcPr/>
                </a:tc>
              </a:tr>
              <a:tr h="1185871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Metodický list/anotace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0" dirty="0" smtClean="0"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Prezentace je určena pro výuku i opakování tématu Estetická výchova – Hudební část v</a:t>
                      </a:r>
                      <a:r>
                        <a:rPr lang="cs-CZ" sz="1800" b="0" baseline="0" dirty="0" smtClean="0"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 pátém </a:t>
                      </a:r>
                      <a:r>
                        <a:rPr lang="cs-CZ" sz="1800" b="0" dirty="0" smtClean="0"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ročníku.  Děti zkoumají</a:t>
                      </a:r>
                      <a:r>
                        <a:rPr lang="cs-CZ" sz="1800" b="0" baseline="0" dirty="0" smtClean="0"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 n</a:t>
                      </a:r>
                      <a:r>
                        <a:rPr lang="cs-CZ" sz="1800" b="0" dirty="0" smtClean="0">
                          <a:solidFill>
                            <a:schemeClr val="bg1"/>
                          </a:solidFill>
                          <a:latin typeface="+mn-lt"/>
                        </a:rPr>
                        <a:t>otový zápis, druhy not, jejich popis a délku</a:t>
                      </a:r>
                      <a:r>
                        <a:rPr lang="cs-CZ" sz="1800" b="0" baseline="0" dirty="0" smtClean="0">
                          <a:solidFill>
                            <a:schemeClr val="bg1"/>
                          </a:solidFill>
                          <a:latin typeface="+mn-lt"/>
                        </a:rPr>
                        <a:t>, předznamenání, </a:t>
                      </a:r>
                      <a:r>
                        <a:rPr lang="cs-CZ" sz="1800" b="0" dirty="0" smtClean="0">
                          <a:solidFill>
                            <a:schemeClr val="bg1"/>
                          </a:solidFill>
                          <a:latin typeface="+mn-lt"/>
                        </a:rPr>
                        <a:t>rytmus, který názorně vytleskají</a:t>
                      </a:r>
                      <a:r>
                        <a:rPr lang="cs-CZ" sz="1800" b="0" baseline="0" dirty="0" smtClean="0">
                          <a:solidFill>
                            <a:schemeClr val="bg1"/>
                          </a:solidFill>
                          <a:latin typeface="+mn-lt"/>
                        </a:rPr>
                        <a:t>. Zpěv sólový a sborový.</a:t>
                      </a:r>
                      <a:endParaRPr lang="cs-CZ" sz="1800" b="0" dirty="0" smtClean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0"/>
            <a:ext cx="7239000" cy="1143000"/>
          </a:xfrm>
        </p:spPr>
        <p:txBody>
          <a:bodyPr>
            <a:normAutofit/>
          </a:bodyPr>
          <a:lstStyle/>
          <a:p>
            <a:pPr algn="ctr"/>
            <a:r>
              <a:rPr lang="cs-CZ" sz="5400" dirty="0" smtClean="0"/>
              <a:t> TAKT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/>
          </a:bodyPr>
          <a:lstStyle/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r>
              <a:rPr lang="cs-CZ" sz="2400" dirty="0" smtClean="0"/>
              <a:t>V jakém taktu je tato píseň?</a:t>
            </a:r>
          </a:p>
          <a:p>
            <a:r>
              <a:rPr lang="cs-CZ" sz="2400" dirty="0" smtClean="0"/>
              <a:t> Do kolika tedy v jednom taktu počítáme?</a:t>
            </a:r>
          </a:p>
          <a:p>
            <a:r>
              <a:rPr lang="cs-CZ" sz="2400" dirty="0" smtClean="0"/>
              <a:t>Který tanec je ve stejném rytmu?</a:t>
            </a:r>
          </a:p>
          <a:p>
            <a:pPr>
              <a:buNone/>
            </a:pPr>
            <a:endParaRPr lang="cs-CZ" sz="2400" dirty="0"/>
          </a:p>
        </p:txBody>
      </p:sp>
      <p:pic>
        <p:nvPicPr>
          <p:cNvPr id="1037" name="Picture 1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42910" y="1071546"/>
            <a:ext cx="6643734" cy="3803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39" name="Picture 15" descr="Zobrazit podrobnosti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286644" y="4929198"/>
            <a:ext cx="1400172" cy="140017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0"/>
            <a:ext cx="7239000" cy="1143000"/>
          </a:xfrm>
        </p:spPr>
        <p:txBody>
          <a:bodyPr>
            <a:normAutofit/>
          </a:bodyPr>
          <a:lstStyle/>
          <a:p>
            <a:pPr algn="ctr"/>
            <a:r>
              <a:rPr lang="cs-CZ" sz="5400" dirty="0" smtClean="0"/>
              <a:t>NOTY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43510"/>
          </a:xfrm>
        </p:spPr>
        <p:txBody>
          <a:bodyPr>
            <a:normAutofit/>
          </a:bodyPr>
          <a:lstStyle/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r>
              <a:rPr lang="cs-CZ" sz="2400" dirty="0" smtClean="0"/>
              <a:t>Jaké noty a pomlky se v této písni objevují?</a:t>
            </a:r>
          </a:p>
          <a:p>
            <a:r>
              <a:rPr lang="cs-CZ" sz="2400" dirty="0" smtClean="0"/>
              <a:t>Je zde i nějaký jiný notový znak?</a:t>
            </a:r>
          </a:p>
          <a:p>
            <a:r>
              <a:rPr lang="cs-CZ" sz="2400" dirty="0" smtClean="0"/>
              <a:t>Vytleskej rytmus.</a:t>
            </a:r>
            <a:endParaRPr lang="cs-CZ" sz="2400" dirty="0"/>
          </a:p>
        </p:txBody>
      </p:sp>
      <p:pic>
        <p:nvPicPr>
          <p:cNvPr id="13" name="Picture 1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42910" y="1071546"/>
            <a:ext cx="6643734" cy="3803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5368" name="Picture 8" descr="Zobrazit podrobnosti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572396" y="5143512"/>
            <a:ext cx="1357322" cy="135732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0"/>
            <a:ext cx="7239000" cy="1143000"/>
          </a:xfrm>
        </p:spPr>
        <p:txBody>
          <a:bodyPr>
            <a:normAutofit/>
          </a:bodyPr>
          <a:lstStyle/>
          <a:p>
            <a:pPr algn="ctr"/>
            <a:r>
              <a:rPr lang="cs-CZ" sz="5400" dirty="0" smtClean="0"/>
              <a:t>TEXT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20" name="Picture 1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42910" y="1071546"/>
            <a:ext cx="6643734" cy="3803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4353" name="Picture 17" descr="Zobrazit podrobnosti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215206" y="5000636"/>
            <a:ext cx="1685924" cy="168592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echnický">
  <a:themeElements>
    <a:clrScheme name="Technický">
      <a:dk1>
        <a:sysClr val="windowText" lastClr="000000"/>
      </a:dk1>
      <a:lt1>
        <a:sysClr val="window" lastClr="FFFFFF"/>
      </a:lt1>
      <a:dk2>
        <a:srgbClr val="3B3B3B"/>
      </a:dk2>
      <a:lt2>
        <a:srgbClr val="D4D2D0"/>
      </a:lt2>
      <a:accent1>
        <a:srgbClr val="6EA0B0"/>
      </a:accent1>
      <a:accent2>
        <a:srgbClr val="CCAF0A"/>
      </a:accent2>
      <a:accent3>
        <a:srgbClr val="8D89A4"/>
      </a:accent3>
      <a:accent4>
        <a:srgbClr val="748560"/>
      </a:accent4>
      <a:accent5>
        <a:srgbClr val="9E9273"/>
      </a:accent5>
      <a:accent6>
        <a:srgbClr val="7E848D"/>
      </a:accent6>
      <a:hlink>
        <a:srgbClr val="00C8C3"/>
      </a:hlink>
      <a:folHlink>
        <a:srgbClr val="A116E0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178</TotalTime>
  <Words>133</Words>
  <Application>Microsoft Office PowerPoint</Application>
  <PresentationFormat>Předvádění na obrazovce (4:3)</PresentationFormat>
  <Paragraphs>44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Technický</vt:lpstr>
      <vt:lpstr>O kočkách</vt:lpstr>
      <vt:lpstr> </vt:lpstr>
      <vt:lpstr> TAKT</vt:lpstr>
      <vt:lpstr>NOTY</vt:lpstr>
      <vt:lpstr>TEXT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Tichá noc</dc:title>
  <dc:creator>peta</dc:creator>
  <cp:lastModifiedBy>Martin Králík</cp:lastModifiedBy>
  <cp:revision>13</cp:revision>
  <dcterms:created xsi:type="dcterms:W3CDTF">2012-02-22T17:02:11Z</dcterms:created>
  <dcterms:modified xsi:type="dcterms:W3CDTF">2012-04-23T07:02:17Z</dcterms:modified>
</cp:coreProperties>
</file>