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EE7F9EF-4D1B-48D0-93EF-470B7F371E06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E306BF-26EC-4C25-8B26-A173D76EF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O huse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7416" name="Picture 8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4000504"/>
            <a:ext cx="1828800" cy="182880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7418" name="Picture 10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3929066"/>
            <a:ext cx="1828800" cy="18288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899592" y="6021288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Klipart MS Office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5980466"/>
              </p:ext>
            </p:extLst>
          </p:nvPr>
        </p:nvGraphicFramePr>
        <p:xfrm>
          <a:off x="1043608" y="1196752"/>
          <a:ext cx="7239000" cy="49977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6955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Jméno autora výukového materiálu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Hana Homolová</a:t>
                      </a:r>
                      <a:endParaRPr lang="cs-CZ" dirty="0" smtClean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6. 2. 2012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5.</a:t>
                      </a: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</a:txBody>
                  <a:tcPr/>
                </a:tc>
              </a:tr>
              <a:tr h="118587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pátém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Děti zkoumají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otový zápis, druhy not, jejich popis a délku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, předznamenání,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rytmus, který názorně vytleskají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. Zpěv sólový a sborový.</a:t>
                      </a:r>
                      <a:endParaRPr lang="cs-CZ" sz="1800" b="0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 TAKT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V jakém taktu je tato píseň?</a:t>
            </a:r>
          </a:p>
          <a:p>
            <a:r>
              <a:rPr lang="cs-CZ" sz="2400" dirty="0" smtClean="0"/>
              <a:t> Do kolika tedy v jednom taktu počítáme?</a:t>
            </a:r>
          </a:p>
          <a:p>
            <a:r>
              <a:rPr lang="cs-CZ" sz="2400" dirty="0" smtClean="0"/>
              <a:t>Který tanec je ve stejném rytmu?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000108"/>
            <a:ext cx="5716290" cy="3952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5000636"/>
            <a:ext cx="1328734" cy="13287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NOTY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Jaké noty a pomlky se v této písni objevují?</a:t>
            </a:r>
          </a:p>
          <a:p>
            <a:r>
              <a:rPr lang="cs-CZ" sz="2400" dirty="0" smtClean="0"/>
              <a:t>Je zde i nějaký jiný notový znak?</a:t>
            </a:r>
          </a:p>
          <a:p>
            <a:r>
              <a:rPr lang="cs-CZ" sz="2400" dirty="0" smtClean="0"/>
              <a:t>Vytleskej rytmus.</a:t>
            </a:r>
            <a:endParaRPr lang="cs-CZ" sz="2400" dirty="0"/>
          </a:p>
        </p:txBody>
      </p:sp>
      <p:pic>
        <p:nvPicPr>
          <p:cNvPr id="11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000108"/>
            <a:ext cx="5716290" cy="3952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5000636"/>
            <a:ext cx="1400172" cy="14001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TEXT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9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00108"/>
            <a:ext cx="7500990" cy="51863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174</TotalTime>
  <Words>133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O huse</vt:lpstr>
      <vt:lpstr> </vt:lpstr>
      <vt:lpstr> TAKT</vt:lpstr>
      <vt:lpstr>NOTY</vt:lpstr>
      <vt:lpstr>TEXT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Tichá noc</dc:title>
  <dc:creator>peta</dc:creator>
  <cp:lastModifiedBy>Martin Králík</cp:lastModifiedBy>
  <cp:revision>12</cp:revision>
  <dcterms:created xsi:type="dcterms:W3CDTF">2012-02-22T17:02:11Z</dcterms:created>
  <dcterms:modified xsi:type="dcterms:W3CDTF">2012-04-23T07:04:54Z</dcterms:modified>
</cp:coreProperties>
</file>