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0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Když jsem šel z hub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7414" name="Picture 6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3929066"/>
            <a:ext cx="1828800" cy="18288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259632" y="5877272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Klipart MS Office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4121992"/>
              </p:ext>
            </p:extLst>
          </p:nvPr>
        </p:nvGraphicFramePr>
        <p:xfrm>
          <a:off x="1043608" y="1268760"/>
          <a:ext cx="7239000" cy="51280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9500"/>
                <a:gridCol w="3619500"/>
              </a:tblGrid>
              <a:tr h="62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Jméno autora výukového materiálu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Hana Homolová</a:t>
                      </a:r>
                      <a:endParaRPr lang="cs-CZ" dirty="0" smtClean="0"/>
                    </a:p>
                  </a:txBody>
                  <a:tcPr/>
                </a:tc>
              </a:tr>
              <a:tr h="63155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Datum (období,ve kterém byl vytvořen)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15. 2. 2012</a:t>
                      </a:r>
                      <a:endParaRPr lang="cs-CZ" dirty="0"/>
                    </a:p>
                  </a:txBody>
                  <a:tcPr/>
                </a:tc>
              </a:tr>
              <a:tr h="6395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Ročník,pro který je výukový materiál určen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3.</a:t>
                      </a:r>
                    </a:p>
                  </a:txBody>
                  <a:tcPr/>
                </a:tc>
              </a:tr>
              <a:tr h="64753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oblast/obor/tem.okruh/téma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Estetická výchova – hudební část</a:t>
                      </a:r>
                    </a:p>
                  </a:txBody>
                  <a:tcPr/>
                </a:tc>
              </a:tr>
              <a:tr h="1185871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list/anotace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 je určena pro výuku i opakování tématu Estetická výchova – Hudební část ve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třetím 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ročníku.  Děti zkoumají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n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otový zápis, druhy not, jejich popis a délku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, 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rytmus, který názorně vytleskají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. Zpěv sólový a sborový, 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hra na jednoduché rytmické nástroje.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 TAKT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4757758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V jakém taktu je tato píseň?</a:t>
            </a:r>
          </a:p>
          <a:p>
            <a:r>
              <a:rPr lang="cs-CZ" sz="2400" dirty="0" smtClean="0"/>
              <a:t> Do kolika tedy v jednom taktu počítáme?</a:t>
            </a:r>
          </a:p>
          <a:p>
            <a:r>
              <a:rPr lang="cs-CZ" sz="2400" dirty="0" smtClean="0"/>
              <a:t>Který tanec je ve stejném rytmu?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1571612"/>
            <a:ext cx="6082332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NOTY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Jaké noty a pomlky se v této písni objevují?</a:t>
            </a:r>
          </a:p>
          <a:p>
            <a:r>
              <a:rPr lang="cs-CZ" sz="2400" dirty="0" smtClean="0"/>
              <a:t>Je zde i nějaký jiný notový znak?</a:t>
            </a:r>
          </a:p>
          <a:p>
            <a:r>
              <a:rPr lang="cs-CZ" sz="2400" dirty="0" smtClean="0"/>
              <a:t>Vytleskej rytmus.</a:t>
            </a:r>
            <a:endParaRPr lang="cs-CZ" sz="2400" dirty="0"/>
          </a:p>
        </p:txBody>
      </p:sp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1571612"/>
            <a:ext cx="6082332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TEXT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4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1571612"/>
            <a:ext cx="6082332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347" name="Picture 11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4786322"/>
            <a:ext cx="1757362" cy="1757362"/>
          </a:xfrm>
          <a:prstGeom prst="rect">
            <a:avLst/>
          </a:prstGeom>
          <a:noFill/>
        </p:spPr>
      </p:pic>
      <p:pic>
        <p:nvPicPr>
          <p:cNvPr id="14349" name="Picture 13" descr="Zobrazit podrobnosti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43702" y="4786322"/>
            <a:ext cx="1785950" cy="17859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dirty="0" smtClean="0"/>
              <a:t>Hra na jednoduché rytmické nástroje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 Kytička – dřívka ťuknou dvakrát</a:t>
            </a:r>
          </a:p>
          <a:p>
            <a:r>
              <a:rPr lang="cs-CZ" sz="2400" smtClean="0"/>
              <a:t> Zvoneček </a:t>
            </a:r>
            <a:r>
              <a:rPr lang="cs-CZ" sz="2400" dirty="0" smtClean="0"/>
              <a:t>– triangl cinkne jednou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400" dirty="0"/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1571612"/>
            <a:ext cx="6082332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3012" name="Picture 4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4929198"/>
            <a:ext cx="1328734" cy="13287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162</TotalTime>
  <Words>157</Words>
  <Application>Microsoft Office PowerPoint</Application>
  <PresentationFormat>Předvádění na obrazovce (4:3)</PresentationFormat>
  <Paragraphs>59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Lití písma</vt:lpstr>
      <vt:lpstr>Když jsem šel z hub</vt:lpstr>
      <vt:lpstr> </vt:lpstr>
      <vt:lpstr> TAKT</vt:lpstr>
      <vt:lpstr>NOTY</vt:lpstr>
      <vt:lpstr>TEXT</vt:lpstr>
      <vt:lpstr>Hra na jednoduché rytmické nástroje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Tichá noc</dc:title>
  <dc:creator>peta</dc:creator>
  <cp:lastModifiedBy>Martin Králík</cp:lastModifiedBy>
  <cp:revision>10</cp:revision>
  <dcterms:created xsi:type="dcterms:W3CDTF">2012-02-22T17:02:11Z</dcterms:created>
  <dcterms:modified xsi:type="dcterms:W3CDTF">2012-04-23T07:07:24Z</dcterms:modified>
</cp:coreProperties>
</file>