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90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4E739D-3F2A-4332-AD21-CEBF97A85FE0}" type="datetimeFigureOut">
              <a:rPr lang="cs-CZ" smtClean="0"/>
              <a:t>16.5.2011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8AD37-F4FA-425C-B7C0-BECA3406BE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77969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4E739D-3F2A-4332-AD21-CEBF97A85FE0}" type="datetimeFigureOut">
              <a:rPr lang="cs-CZ" smtClean="0"/>
              <a:t>16.5.2011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8AD37-F4FA-425C-B7C0-BECA3406BE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67118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4E739D-3F2A-4332-AD21-CEBF97A85FE0}" type="datetimeFigureOut">
              <a:rPr lang="cs-CZ" smtClean="0"/>
              <a:t>16.5.2011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8AD37-F4FA-425C-B7C0-BECA3406BE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09812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4E739D-3F2A-4332-AD21-CEBF97A85FE0}" type="datetimeFigureOut">
              <a:rPr lang="cs-CZ" smtClean="0"/>
              <a:t>16.5.2011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8AD37-F4FA-425C-B7C0-BECA3406BE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57016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4E739D-3F2A-4332-AD21-CEBF97A85FE0}" type="datetimeFigureOut">
              <a:rPr lang="cs-CZ" smtClean="0"/>
              <a:t>16.5.2011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8AD37-F4FA-425C-B7C0-BECA3406BE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22669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4E739D-3F2A-4332-AD21-CEBF97A85FE0}" type="datetimeFigureOut">
              <a:rPr lang="cs-CZ" smtClean="0"/>
              <a:t>16.5.2011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8AD37-F4FA-425C-B7C0-BECA3406BE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17221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4E739D-3F2A-4332-AD21-CEBF97A85FE0}" type="datetimeFigureOut">
              <a:rPr lang="cs-CZ" smtClean="0"/>
              <a:t>16.5.2011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8AD37-F4FA-425C-B7C0-BECA3406BE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09482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4E739D-3F2A-4332-AD21-CEBF97A85FE0}" type="datetimeFigureOut">
              <a:rPr lang="cs-CZ" smtClean="0"/>
              <a:t>16.5.2011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8AD37-F4FA-425C-B7C0-BECA3406BE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86544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4E739D-3F2A-4332-AD21-CEBF97A85FE0}" type="datetimeFigureOut">
              <a:rPr lang="cs-CZ" smtClean="0"/>
              <a:t>16.5.2011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8AD37-F4FA-425C-B7C0-BECA3406BE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38270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4E739D-3F2A-4332-AD21-CEBF97A85FE0}" type="datetimeFigureOut">
              <a:rPr lang="cs-CZ" smtClean="0"/>
              <a:t>16.5.2011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8AD37-F4FA-425C-B7C0-BECA3406BE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26725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4E739D-3F2A-4332-AD21-CEBF97A85FE0}" type="datetimeFigureOut">
              <a:rPr lang="cs-CZ" smtClean="0"/>
              <a:t>16.5.2011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8AD37-F4FA-425C-B7C0-BECA3406BE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76309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4E739D-3F2A-4332-AD21-CEBF97A85FE0}" type="datetimeFigureOut">
              <a:rPr lang="cs-CZ" smtClean="0"/>
              <a:t>16.5.2011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58AD37-F4FA-425C-B7C0-BECA3406BE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13737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685800" y="620689"/>
            <a:ext cx="7772400" cy="2979762"/>
          </a:xfrm>
        </p:spPr>
        <p:txBody>
          <a:bodyPr/>
          <a:lstStyle/>
          <a:p>
            <a:pPr eaLnBrk="1" hangingPunct="1">
              <a:defRPr/>
            </a:pPr>
            <a:r>
              <a:rPr lang="cs-CZ" b="1" dirty="0" smtClean="0">
                <a:solidFill>
                  <a:srgbClr val="FF0000"/>
                </a:solidFill>
                <a:latin typeface="+mn-lt"/>
              </a:rPr>
              <a:t>URČOVÁNÍ NOT</a:t>
            </a:r>
            <a:br>
              <a:rPr lang="cs-CZ" b="1" dirty="0" smtClean="0">
                <a:solidFill>
                  <a:srgbClr val="FF0000"/>
                </a:solidFill>
                <a:latin typeface="+mn-lt"/>
              </a:rPr>
            </a:br>
            <a:r>
              <a:rPr lang="cs-CZ" sz="3200" b="1" dirty="0" smtClean="0">
                <a:latin typeface="+mn-lt"/>
              </a:rPr>
              <a:t/>
            </a:r>
            <a:br>
              <a:rPr lang="cs-CZ" sz="3200" b="1" dirty="0" smtClean="0">
                <a:latin typeface="+mn-lt"/>
              </a:rPr>
            </a:br>
            <a:r>
              <a:rPr lang="cs-CZ" sz="2400" b="1" dirty="0" err="1" smtClean="0">
                <a:latin typeface="+mn-lt"/>
              </a:rPr>
              <a:t>Mgr.Jablečníková</a:t>
            </a:r>
            <a:r>
              <a:rPr lang="cs-CZ" sz="2400" b="1" dirty="0" smtClean="0">
                <a:latin typeface="+mn-lt"/>
              </a:rPr>
              <a:t> Jarmila, ZŠ Nádražní ul., Horní Slavkov</a:t>
            </a:r>
            <a:r>
              <a:rPr lang="cs-CZ" sz="2400" b="1">
                <a:latin typeface="+mn-lt"/>
              </a:rPr>
              <a:t/>
            </a:r>
            <a:br>
              <a:rPr lang="cs-CZ" sz="2400" b="1">
                <a:latin typeface="+mn-lt"/>
              </a:rPr>
            </a:br>
            <a:r>
              <a:rPr lang="cs-CZ" sz="2400" b="1" smtClean="0">
                <a:latin typeface="+mn-lt"/>
              </a:rPr>
              <a:t>VY_32_INOVACE_159_URČOVÁNÍ </a:t>
            </a:r>
            <a:r>
              <a:rPr lang="cs-CZ" sz="2400" b="1" dirty="0" smtClean="0">
                <a:latin typeface="+mn-lt"/>
              </a:rPr>
              <a:t>NOT</a:t>
            </a:r>
            <a:endParaRPr lang="cs-CZ" sz="2400" dirty="0" smtClean="0">
              <a:latin typeface="+mn-lt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1259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6019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46856" y="1412776"/>
            <a:ext cx="8517632" cy="4525963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827584" y="1844824"/>
            <a:ext cx="784887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784886" y="2013248"/>
            <a:ext cx="784887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827584" y="2179503"/>
            <a:ext cx="784887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827584" y="2336241"/>
            <a:ext cx="784887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827584" y="2539008"/>
            <a:ext cx="784887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vál 6"/>
          <p:cNvSpPr/>
          <p:nvPr/>
        </p:nvSpPr>
        <p:spPr>
          <a:xfrm flipV="1">
            <a:off x="1403648" y="2336240"/>
            <a:ext cx="457200" cy="202767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olný tvar 16"/>
          <p:cNvSpPr/>
          <p:nvPr/>
        </p:nvSpPr>
        <p:spPr>
          <a:xfrm>
            <a:off x="784886" y="1565564"/>
            <a:ext cx="448169" cy="1440872"/>
          </a:xfrm>
          <a:custGeom>
            <a:avLst/>
            <a:gdLst>
              <a:gd name="connsiteX0" fmla="*/ 101805 w 448169"/>
              <a:gd name="connsiteY0" fmla="*/ 1191491 h 1440872"/>
              <a:gd name="connsiteX1" fmla="*/ 115659 w 448169"/>
              <a:gd name="connsiteY1" fmla="*/ 1371600 h 1440872"/>
              <a:gd name="connsiteX2" fmla="*/ 143369 w 448169"/>
              <a:gd name="connsiteY2" fmla="*/ 1399309 h 1440872"/>
              <a:gd name="connsiteX3" fmla="*/ 281914 w 448169"/>
              <a:gd name="connsiteY3" fmla="*/ 1440872 h 1440872"/>
              <a:gd name="connsiteX4" fmla="*/ 378896 w 448169"/>
              <a:gd name="connsiteY4" fmla="*/ 1385454 h 1440872"/>
              <a:gd name="connsiteX5" fmla="*/ 392750 w 448169"/>
              <a:gd name="connsiteY5" fmla="*/ 1330036 h 1440872"/>
              <a:gd name="connsiteX6" fmla="*/ 378896 w 448169"/>
              <a:gd name="connsiteY6" fmla="*/ 1011381 h 1440872"/>
              <a:gd name="connsiteX7" fmla="*/ 365041 w 448169"/>
              <a:gd name="connsiteY7" fmla="*/ 969818 h 1440872"/>
              <a:gd name="connsiteX8" fmla="*/ 351187 w 448169"/>
              <a:gd name="connsiteY8" fmla="*/ 900545 h 1440872"/>
              <a:gd name="connsiteX9" fmla="*/ 323478 w 448169"/>
              <a:gd name="connsiteY9" fmla="*/ 817418 h 1440872"/>
              <a:gd name="connsiteX10" fmla="*/ 309623 w 448169"/>
              <a:gd name="connsiteY10" fmla="*/ 748145 h 1440872"/>
              <a:gd name="connsiteX11" fmla="*/ 268059 w 448169"/>
              <a:gd name="connsiteY11" fmla="*/ 609600 h 1440872"/>
              <a:gd name="connsiteX12" fmla="*/ 240350 w 448169"/>
              <a:gd name="connsiteY12" fmla="*/ 526472 h 1440872"/>
              <a:gd name="connsiteX13" fmla="*/ 226496 w 448169"/>
              <a:gd name="connsiteY13" fmla="*/ 484909 h 1440872"/>
              <a:gd name="connsiteX14" fmla="*/ 212641 w 448169"/>
              <a:gd name="connsiteY14" fmla="*/ 443345 h 1440872"/>
              <a:gd name="connsiteX15" fmla="*/ 212641 w 448169"/>
              <a:gd name="connsiteY15" fmla="*/ 55418 h 1440872"/>
              <a:gd name="connsiteX16" fmla="*/ 268059 w 448169"/>
              <a:gd name="connsiteY16" fmla="*/ 0 h 1440872"/>
              <a:gd name="connsiteX17" fmla="*/ 378896 w 448169"/>
              <a:gd name="connsiteY17" fmla="*/ 55418 h 1440872"/>
              <a:gd name="connsiteX18" fmla="*/ 406605 w 448169"/>
              <a:gd name="connsiteY18" fmla="*/ 138545 h 1440872"/>
              <a:gd name="connsiteX19" fmla="*/ 378896 w 448169"/>
              <a:gd name="connsiteY19" fmla="*/ 290945 h 1440872"/>
              <a:gd name="connsiteX20" fmla="*/ 323478 w 448169"/>
              <a:gd name="connsiteY20" fmla="*/ 374072 h 1440872"/>
              <a:gd name="connsiteX21" fmla="*/ 254205 w 448169"/>
              <a:gd name="connsiteY21" fmla="*/ 429491 h 1440872"/>
              <a:gd name="connsiteX22" fmla="*/ 198787 w 448169"/>
              <a:gd name="connsiteY22" fmla="*/ 484909 h 1440872"/>
              <a:gd name="connsiteX23" fmla="*/ 101805 w 448169"/>
              <a:gd name="connsiteY23" fmla="*/ 581891 h 1440872"/>
              <a:gd name="connsiteX24" fmla="*/ 46387 w 448169"/>
              <a:gd name="connsiteY24" fmla="*/ 665018 h 1440872"/>
              <a:gd name="connsiteX25" fmla="*/ 18678 w 448169"/>
              <a:gd name="connsiteY25" fmla="*/ 706581 h 1440872"/>
              <a:gd name="connsiteX26" fmla="*/ 18678 w 448169"/>
              <a:gd name="connsiteY26" fmla="*/ 872836 h 1440872"/>
              <a:gd name="connsiteX27" fmla="*/ 101805 w 448169"/>
              <a:gd name="connsiteY27" fmla="*/ 928254 h 1440872"/>
              <a:gd name="connsiteX28" fmla="*/ 143369 w 448169"/>
              <a:gd name="connsiteY28" fmla="*/ 955963 h 1440872"/>
              <a:gd name="connsiteX29" fmla="*/ 240350 w 448169"/>
              <a:gd name="connsiteY29" fmla="*/ 983672 h 1440872"/>
              <a:gd name="connsiteX30" fmla="*/ 392750 w 448169"/>
              <a:gd name="connsiteY30" fmla="*/ 969818 h 1440872"/>
              <a:gd name="connsiteX31" fmla="*/ 406605 w 448169"/>
              <a:gd name="connsiteY31" fmla="*/ 928254 h 1440872"/>
              <a:gd name="connsiteX32" fmla="*/ 448169 w 448169"/>
              <a:gd name="connsiteY32" fmla="*/ 845127 h 1440872"/>
              <a:gd name="connsiteX33" fmla="*/ 420459 w 448169"/>
              <a:gd name="connsiteY33" fmla="*/ 762000 h 1440872"/>
              <a:gd name="connsiteX34" fmla="*/ 406605 w 448169"/>
              <a:gd name="connsiteY34" fmla="*/ 720436 h 1440872"/>
              <a:gd name="connsiteX35" fmla="*/ 365041 w 448169"/>
              <a:gd name="connsiteY35" fmla="*/ 692727 h 1440872"/>
              <a:gd name="connsiteX36" fmla="*/ 323478 w 448169"/>
              <a:gd name="connsiteY36" fmla="*/ 651163 h 1440872"/>
              <a:gd name="connsiteX37" fmla="*/ 281914 w 448169"/>
              <a:gd name="connsiteY37" fmla="*/ 637309 h 1440872"/>
              <a:gd name="connsiteX38" fmla="*/ 184932 w 448169"/>
              <a:gd name="connsiteY38" fmla="*/ 651163 h 1440872"/>
              <a:gd name="connsiteX39" fmla="*/ 115659 w 448169"/>
              <a:gd name="connsiteY39" fmla="*/ 720436 h 1440872"/>
              <a:gd name="connsiteX40" fmla="*/ 115659 w 448169"/>
              <a:gd name="connsiteY40" fmla="*/ 762000 h 14408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448169" h="1440872">
                <a:moveTo>
                  <a:pt x="101805" y="1191491"/>
                </a:moveTo>
                <a:cubicBezTo>
                  <a:pt x="106423" y="1251527"/>
                  <a:pt x="103850" y="1312556"/>
                  <a:pt x="115659" y="1371600"/>
                </a:cubicBezTo>
                <a:cubicBezTo>
                  <a:pt x="118221" y="1384409"/>
                  <a:pt x="131686" y="1393467"/>
                  <a:pt x="143369" y="1399309"/>
                </a:cubicBezTo>
                <a:cubicBezTo>
                  <a:pt x="177102" y="1416176"/>
                  <a:pt x="242137" y="1430928"/>
                  <a:pt x="281914" y="1440872"/>
                </a:cubicBezTo>
                <a:cubicBezTo>
                  <a:pt x="291501" y="1436078"/>
                  <a:pt x="369105" y="1400140"/>
                  <a:pt x="378896" y="1385454"/>
                </a:cubicBezTo>
                <a:cubicBezTo>
                  <a:pt x="389458" y="1369611"/>
                  <a:pt x="388132" y="1348509"/>
                  <a:pt x="392750" y="1330036"/>
                </a:cubicBezTo>
                <a:cubicBezTo>
                  <a:pt x="388132" y="1223818"/>
                  <a:pt x="387050" y="1117387"/>
                  <a:pt x="378896" y="1011381"/>
                </a:cubicBezTo>
                <a:cubicBezTo>
                  <a:pt x="377776" y="996820"/>
                  <a:pt x="368583" y="983986"/>
                  <a:pt x="365041" y="969818"/>
                </a:cubicBezTo>
                <a:cubicBezTo>
                  <a:pt x="359330" y="946973"/>
                  <a:pt x="357383" y="923264"/>
                  <a:pt x="351187" y="900545"/>
                </a:cubicBezTo>
                <a:cubicBezTo>
                  <a:pt x="343502" y="872366"/>
                  <a:pt x="329206" y="846059"/>
                  <a:pt x="323478" y="817418"/>
                </a:cubicBezTo>
                <a:cubicBezTo>
                  <a:pt x="318860" y="794327"/>
                  <a:pt x="314731" y="771133"/>
                  <a:pt x="309623" y="748145"/>
                </a:cubicBezTo>
                <a:cubicBezTo>
                  <a:pt x="295661" y="685317"/>
                  <a:pt x="291090" y="678692"/>
                  <a:pt x="268059" y="609600"/>
                </a:cubicBezTo>
                <a:lnTo>
                  <a:pt x="240350" y="526472"/>
                </a:lnTo>
                <a:lnTo>
                  <a:pt x="226496" y="484909"/>
                </a:lnTo>
                <a:lnTo>
                  <a:pt x="212641" y="443345"/>
                </a:lnTo>
                <a:cubicBezTo>
                  <a:pt x="187512" y="267432"/>
                  <a:pt x="189935" y="327889"/>
                  <a:pt x="212641" y="55418"/>
                </a:cubicBezTo>
                <a:cubicBezTo>
                  <a:pt x="216863" y="4750"/>
                  <a:pt x="226892" y="13722"/>
                  <a:pt x="268059" y="0"/>
                </a:cubicBezTo>
                <a:cubicBezTo>
                  <a:pt x="341320" y="12210"/>
                  <a:pt x="351189" y="-6922"/>
                  <a:pt x="378896" y="55418"/>
                </a:cubicBezTo>
                <a:cubicBezTo>
                  <a:pt x="390758" y="82108"/>
                  <a:pt x="406605" y="138545"/>
                  <a:pt x="406605" y="138545"/>
                </a:cubicBezTo>
                <a:cubicBezTo>
                  <a:pt x="403586" y="162693"/>
                  <a:pt x="399563" y="253745"/>
                  <a:pt x="378896" y="290945"/>
                </a:cubicBezTo>
                <a:cubicBezTo>
                  <a:pt x="362723" y="320056"/>
                  <a:pt x="351187" y="355599"/>
                  <a:pt x="323478" y="374072"/>
                </a:cubicBezTo>
                <a:cubicBezTo>
                  <a:pt x="271045" y="409027"/>
                  <a:pt x="293688" y="390007"/>
                  <a:pt x="254205" y="429491"/>
                </a:cubicBezTo>
                <a:cubicBezTo>
                  <a:pt x="217258" y="540327"/>
                  <a:pt x="272678" y="411017"/>
                  <a:pt x="198787" y="484909"/>
                </a:cubicBezTo>
                <a:cubicBezTo>
                  <a:pt x="87630" y="596067"/>
                  <a:pt x="195853" y="550541"/>
                  <a:pt x="101805" y="581891"/>
                </a:cubicBezTo>
                <a:lnTo>
                  <a:pt x="46387" y="665018"/>
                </a:lnTo>
                <a:lnTo>
                  <a:pt x="18678" y="706581"/>
                </a:lnTo>
                <a:cubicBezTo>
                  <a:pt x="4915" y="761631"/>
                  <a:pt x="-15377" y="814456"/>
                  <a:pt x="18678" y="872836"/>
                </a:cubicBezTo>
                <a:cubicBezTo>
                  <a:pt x="35458" y="901602"/>
                  <a:pt x="74096" y="909781"/>
                  <a:pt x="101805" y="928254"/>
                </a:cubicBezTo>
                <a:cubicBezTo>
                  <a:pt x="115660" y="937490"/>
                  <a:pt x="127572" y="950697"/>
                  <a:pt x="143369" y="955963"/>
                </a:cubicBezTo>
                <a:cubicBezTo>
                  <a:pt x="202996" y="975840"/>
                  <a:pt x="170764" y="966276"/>
                  <a:pt x="240350" y="983672"/>
                </a:cubicBezTo>
                <a:cubicBezTo>
                  <a:pt x="291150" y="979054"/>
                  <a:pt x="344358" y="985949"/>
                  <a:pt x="392750" y="969818"/>
                </a:cubicBezTo>
                <a:cubicBezTo>
                  <a:pt x="406605" y="965200"/>
                  <a:pt x="400074" y="941316"/>
                  <a:pt x="406605" y="928254"/>
                </a:cubicBezTo>
                <a:cubicBezTo>
                  <a:pt x="460321" y="820824"/>
                  <a:pt x="413344" y="949600"/>
                  <a:pt x="448169" y="845127"/>
                </a:cubicBezTo>
                <a:lnTo>
                  <a:pt x="420459" y="762000"/>
                </a:lnTo>
                <a:cubicBezTo>
                  <a:pt x="415841" y="748145"/>
                  <a:pt x="418756" y="728537"/>
                  <a:pt x="406605" y="720436"/>
                </a:cubicBezTo>
                <a:cubicBezTo>
                  <a:pt x="392750" y="711200"/>
                  <a:pt x="377833" y="703387"/>
                  <a:pt x="365041" y="692727"/>
                </a:cubicBezTo>
                <a:cubicBezTo>
                  <a:pt x="349989" y="680184"/>
                  <a:pt x="339781" y="662031"/>
                  <a:pt x="323478" y="651163"/>
                </a:cubicBezTo>
                <a:cubicBezTo>
                  <a:pt x="311327" y="643062"/>
                  <a:pt x="295769" y="641927"/>
                  <a:pt x="281914" y="637309"/>
                </a:cubicBezTo>
                <a:cubicBezTo>
                  <a:pt x="249587" y="641927"/>
                  <a:pt x="216210" y="641780"/>
                  <a:pt x="184932" y="651163"/>
                </a:cubicBezTo>
                <a:cubicBezTo>
                  <a:pt x="157566" y="659373"/>
                  <a:pt x="124553" y="693754"/>
                  <a:pt x="115659" y="720436"/>
                </a:cubicBezTo>
                <a:cubicBezTo>
                  <a:pt x="111278" y="733580"/>
                  <a:pt x="115659" y="748145"/>
                  <a:pt x="115659" y="762000"/>
                </a:cubicBezTo>
              </a:path>
            </a:pathLst>
          </a:cu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 flipV="1">
            <a:off x="2261792" y="2437623"/>
            <a:ext cx="457200" cy="202767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 flipV="1">
            <a:off x="3960912" y="2004444"/>
            <a:ext cx="457200" cy="165479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 flipV="1">
            <a:off x="2919620" y="2169923"/>
            <a:ext cx="457200" cy="16631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 flipV="1">
            <a:off x="4752020" y="2549235"/>
            <a:ext cx="457200" cy="202767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 flipV="1">
            <a:off x="5580112" y="2234856"/>
            <a:ext cx="457200" cy="202767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/>
          <p:cNvSpPr/>
          <p:nvPr/>
        </p:nvSpPr>
        <p:spPr>
          <a:xfrm flipV="1">
            <a:off x="7020272" y="2083233"/>
            <a:ext cx="457200" cy="202767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 flipV="1">
            <a:off x="7740352" y="2640390"/>
            <a:ext cx="457200" cy="202767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25" name="Přímá spojnice 1024"/>
          <p:cNvCxnSpPr/>
          <p:nvPr/>
        </p:nvCxnSpPr>
        <p:spPr>
          <a:xfrm>
            <a:off x="784886" y="2169924"/>
            <a:ext cx="7891570" cy="957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9" name="Přímá spojnice 1028"/>
          <p:cNvCxnSpPr/>
          <p:nvPr/>
        </p:nvCxnSpPr>
        <p:spPr>
          <a:xfrm>
            <a:off x="827584" y="2336239"/>
            <a:ext cx="7848872" cy="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1" name="Přímá spojnice 1030"/>
          <p:cNvCxnSpPr/>
          <p:nvPr/>
        </p:nvCxnSpPr>
        <p:spPr>
          <a:xfrm>
            <a:off x="827584" y="2539006"/>
            <a:ext cx="7848872" cy="1022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3" name="Přímá spojnice 1032"/>
          <p:cNvCxnSpPr/>
          <p:nvPr/>
        </p:nvCxnSpPr>
        <p:spPr>
          <a:xfrm>
            <a:off x="7668344" y="2752006"/>
            <a:ext cx="64807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39" name="Obdélník 1038"/>
          <p:cNvSpPr/>
          <p:nvPr/>
        </p:nvSpPr>
        <p:spPr>
          <a:xfrm>
            <a:off x="2235159" y="404664"/>
            <a:ext cx="484940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Doplň názvy not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43" name="Obdélník 1042"/>
          <p:cNvSpPr/>
          <p:nvPr/>
        </p:nvSpPr>
        <p:spPr>
          <a:xfrm>
            <a:off x="1396317" y="3344416"/>
            <a:ext cx="457200" cy="4572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bdélník 51"/>
          <p:cNvSpPr/>
          <p:nvPr/>
        </p:nvSpPr>
        <p:spPr>
          <a:xfrm>
            <a:off x="4776737" y="3344416"/>
            <a:ext cx="457200" cy="4572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bdélník 52"/>
          <p:cNvSpPr/>
          <p:nvPr/>
        </p:nvSpPr>
        <p:spPr>
          <a:xfrm>
            <a:off x="5808712" y="3341503"/>
            <a:ext cx="457200" cy="4572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bdélník 53"/>
          <p:cNvSpPr/>
          <p:nvPr/>
        </p:nvSpPr>
        <p:spPr>
          <a:xfrm>
            <a:off x="6940089" y="3341503"/>
            <a:ext cx="457200" cy="4572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bdélník 54"/>
          <p:cNvSpPr/>
          <p:nvPr/>
        </p:nvSpPr>
        <p:spPr>
          <a:xfrm>
            <a:off x="7774584" y="3331662"/>
            <a:ext cx="457200" cy="4572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bdélník 55"/>
          <p:cNvSpPr/>
          <p:nvPr/>
        </p:nvSpPr>
        <p:spPr>
          <a:xfrm>
            <a:off x="3009921" y="3341503"/>
            <a:ext cx="457200" cy="4572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bdélník 56"/>
          <p:cNvSpPr/>
          <p:nvPr/>
        </p:nvSpPr>
        <p:spPr>
          <a:xfrm>
            <a:off x="3960912" y="3344416"/>
            <a:ext cx="457200" cy="4572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bdélník 57"/>
          <p:cNvSpPr/>
          <p:nvPr/>
        </p:nvSpPr>
        <p:spPr>
          <a:xfrm>
            <a:off x="2261792" y="3344416"/>
            <a:ext cx="457200" cy="4572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bdélník 58"/>
          <p:cNvSpPr/>
          <p:nvPr/>
        </p:nvSpPr>
        <p:spPr>
          <a:xfrm>
            <a:off x="1403648" y="4654090"/>
            <a:ext cx="457200" cy="4572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f</a:t>
            </a:r>
            <a:r>
              <a:rPr lang="cs-CZ" sz="1400" b="1" dirty="0" smtClean="0">
                <a:solidFill>
                  <a:schemeClr val="tx1"/>
                </a:solidFill>
              </a:rPr>
              <a:t>1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0" name="Obdélník 59"/>
          <p:cNvSpPr/>
          <p:nvPr/>
        </p:nvSpPr>
        <p:spPr>
          <a:xfrm>
            <a:off x="2261792" y="4653136"/>
            <a:ext cx="457200" cy="4572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e</a:t>
            </a:r>
            <a:r>
              <a:rPr lang="cs-CZ" sz="1400" b="1" dirty="0" smtClean="0">
                <a:solidFill>
                  <a:schemeClr val="tx1"/>
                </a:solidFill>
              </a:rPr>
              <a:t>1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1" name="Obdélník 60"/>
          <p:cNvSpPr/>
          <p:nvPr/>
        </p:nvSpPr>
        <p:spPr>
          <a:xfrm>
            <a:off x="3009921" y="4653136"/>
            <a:ext cx="457200" cy="4572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a</a:t>
            </a:r>
            <a:r>
              <a:rPr lang="cs-CZ" sz="1400" b="1" dirty="0" smtClean="0">
                <a:solidFill>
                  <a:schemeClr val="tx1"/>
                </a:solidFill>
              </a:rPr>
              <a:t>1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2" name="Obdélník 61"/>
          <p:cNvSpPr/>
          <p:nvPr/>
        </p:nvSpPr>
        <p:spPr>
          <a:xfrm>
            <a:off x="3960912" y="4653136"/>
            <a:ext cx="457200" cy="4572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c</a:t>
            </a:r>
            <a:r>
              <a:rPr lang="cs-CZ" sz="1400" b="1" dirty="0" smtClean="0">
                <a:solidFill>
                  <a:schemeClr val="tx1"/>
                </a:solidFill>
              </a:rPr>
              <a:t>2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3" name="Obdélník 62"/>
          <p:cNvSpPr/>
          <p:nvPr/>
        </p:nvSpPr>
        <p:spPr>
          <a:xfrm>
            <a:off x="4776737" y="4653136"/>
            <a:ext cx="457200" cy="4572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d</a:t>
            </a:r>
            <a:r>
              <a:rPr lang="cs-CZ" sz="1400" b="1" dirty="0" smtClean="0">
                <a:solidFill>
                  <a:schemeClr val="tx1"/>
                </a:solidFill>
              </a:rPr>
              <a:t>1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4" name="Obdélník 63"/>
          <p:cNvSpPr/>
          <p:nvPr/>
        </p:nvSpPr>
        <p:spPr>
          <a:xfrm>
            <a:off x="6940089" y="4653136"/>
            <a:ext cx="457200" cy="4572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h</a:t>
            </a:r>
            <a:r>
              <a:rPr lang="cs-CZ" sz="1400" b="1" dirty="0" smtClean="0">
                <a:solidFill>
                  <a:schemeClr val="tx1"/>
                </a:solidFill>
              </a:rPr>
              <a:t>1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5" name="Obdélník 64"/>
          <p:cNvSpPr/>
          <p:nvPr/>
        </p:nvSpPr>
        <p:spPr>
          <a:xfrm>
            <a:off x="5808712" y="4653136"/>
            <a:ext cx="457200" cy="4572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g</a:t>
            </a:r>
            <a:r>
              <a:rPr lang="cs-CZ" sz="1400" b="1" dirty="0" smtClean="0">
                <a:solidFill>
                  <a:schemeClr val="tx1"/>
                </a:solidFill>
              </a:rPr>
              <a:t>1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6" name="Obdélník 65"/>
          <p:cNvSpPr/>
          <p:nvPr/>
        </p:nvSpPr>
        <p:spPr>
          <a:xfrm>
            <a:off x="7740352" y="4653136"/>
            <a:ext cx="457200" cy="4572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c</a:t>
            </a:r>
            <a:r>
              <a:rPr lang="cs-CZ" sz="1400" b="1" dirty="0">
                <a:solidFill>
                  <a:schemeClr val="tx1"/>
                </a:solidFill>
              </a:rPr>
              <a:t>1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049" name="Šipka doprava 1048">
            <a:hlinkClick r:id="" action="ppaction://hlinkshowjump?jump=nextslide"/>
          </p:cNvPr>
          <p:cNvSpPr/>
          <p:nvPr/>
        </p:nvSpPr>
        <p:spPr>
          <a:xfrm>
            <a:off x="7749127" y="5369273"/>
            <a:ext cx="978408" cy="484632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80536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cxnSp>
        <p:nvCxnSpPr>
          <p:cNvPr id="4" name="Přímá spojnice 3"/>
          <p:cNvCxnSpPr/>
          <p:nvPr/>
        </p:nvCxnSpPr>
        <p:spPr>
          <a:xfrm>
            <a:off x="467544" y="2420888"/>
            <a:ext cx="820891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467544" y="2636912"/>
            <a:ext cx="820891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467544" y="2823350"/>
            <a:ext cx="820891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481933" y="3063846"/>
            <a:ext cx="8194523" cy="511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481933" y="3284984"/>
            <a:ext cx="8194523" cy="1022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Volný tvar 22"/>
          <p:cNvSpPr/>
          <p:nvPr/>
        </p:nvSpPr>
        <p:spPr>
          <a:xfrm>
            <a:off x="540327" y="2022764"/>
            <a:ext cx="512808" cy="1676400"/>
          </a:xfrm>
          <a:custGeom>
            <a:avLst/>
            <a:gdLst>
              <a:gd name="connsiteX0" fmla="*/ 124691 w 512808"/>
              <a:gd name="connsiteY0" fmla="*/ 1399309 h 1676400"/>
              <a:gd name="connsiteX1" fmla="*/ 166255 w 512808"/>
              <a:gd name="connsiteY1" fmla="*/ 1593272 h 1676400"/>
              <a:gd name="connsiteX2" fmla="*/ 180109 w 512808"/>
              <a:gd name="connsiteY2" fmla="*/ 1634836 h 1676400"/>
              <a:gd name="connsiteX3" fmla="*/ 221673 w 512808"/>
              <a:gd name="connsiteY3" fmla="*/ 1648691 h 1676400"/>
              <a:gd name="connsiteX4" fmla="*/ 263237 w 512808"/>
              <a:gd name="connsiteY4" fmla="*/ 1676400 h 1676400"/>
              <a:gd name="connsiteX5" fmla="*/ 332509 w 512808"/>
              <a:gd name="connsiteY5" fmla="*/ 1662545 h 1676400"/>
              <a:gd name="connsiteX6" fmla="*/ 374073 w 512808"/>
              <a:gd name="connsiteY6" fmla="*/ 1634836 h 1676400"/>
              <a:gd name="connsiteX7" fmla="*/ 443346 w 512808"/>
              <a:gd name="connsiteY7" fmla="*/ 1551709 h 1676400"/>
              <a:gd name="connsiteX8" fmla="*/ 457200 w 512808"/>
              <a:gd name="connsiteY8" fmla="*/ 1510145 h 1676400"/>
              <a:gd name="connsiteX9" fmla="*/ 484909 w 512808"/>
              <a:gd name="connsiteY9" fmla="*/ 1468581 h 1676400"/>
              <a:gd name="connsiteX10" fmla="*/ 457200 w 512808"/>
              <a:gd name="connsiteY10" fmla="*/ 1302327 h 1676400"/>
              <a:gd name="connsiteX11" fmla="*/ 429491 w 512808"/>
              <a:gd name="connsiteY11" fmla="*/ 1246909 h 1676400"/>
              <a:gd name="connsiteX12" fmla="*/ 415637 w 512808"/>
              <a:gd name="connsiteY12" fmla="*/ 1205345 h 1676400"/>
              <a:gd name="connsiteX13" fmla="*/ 387928 w 512808"/>
              <a:gd name="connsiteY13" fmla="*/ 1094509 h 1676400"/>
              <a:gd name="connsiteX14" fmla="*/ 401782 w 512808"/>
              <a:gd name="connsiteY14" fmla="*/ 1052945 h 1676400"/>
              <a:gd name="connsiteX15" fmla="*/ 374073 w 512808"/>
              <a:gd name="connsiteY15" fmla="*/ 997527 h 1676400"/>
              <a:gd name="connsiteX16" fmla="*/ 332509 w 512808"/>
              <a:gd name="connsiteY16" fmla="*/ 914400 h 1676400"/>
              <a:gd name="connsiteX17" fmla="*/ 290946 w 512808"/>
              <a:gd name="connsiteY17" fmla="*/ 831272 h 1676400"/>
              <a:gd name="connsiteX18" fmla="*/ 263237 w 512808"/>
              <a:gd name="connsiteY18" fmla="*/ 748145 h 1676400"/>
              <a:gd name="connsiteX19" fmla="*/ 249382 w 512808"/>
              <a:gd name="connsiteY19" fmla="*/ 706581 h 1676400"/>
              <a:gd name="connsiteX20" fmla="*/ 193964 w 512808"/>
              <a:gd name="connsiteY20" fmla="*/ 581891 h 1676400"/>
              <a:gd name="connsiteX21" fmla="*/ 166255 w 512808"/>
              <a:gd name="connsiteY21" fmla="*/ 498763 h 1676400"/>
              <a:gd name="connsiteX22" fmla="*/ 152400 w 512808"/>
              <a:gd name="connsiteY22" fmla="*/ 457200 h 1676400"/>
              <a:gd name="connsiteX23" fmla="*/ 138546 w 512808"/>
              <a:gd name="connsiteY23" fmla="*/ 401781 h 1676400"/>
              <a:gd name="connsiteX24" fmla="*/ 124691 w 512808"/>
              <a:gd name="connsiteY24" fmla="*/ 221672 h 1676400"/>
              <a:gd name="connsiteX25" fmla="*/ 166255 w 512808"/>
              <a:gd name="connsiteY25" fmla="*/ 152400 h 1676400"/>
              <a:gd name="connsiteX26" fmla="*/ 193964 w 512808"/>
              <a:gd name="connsiteY26" fmla="*/ 55418 h 1676400"/>
              <a:gd name="connsiteX27" fmla="*/ 207818 w 512808"/>
              <a:gd name="connsiteY27" fmla="*/ 13854 h 1676400"/>
              <a:gd name="connsiteX28" fmla="*/ 249382 w 512808"/>
              <a:gd name="connsiteY28" fmla="*/ 0 h 1676400"/>
              <a:gd name="connsiteX29" fmla="*/ 290946 w 512808"/>
              <a:gd name="connsiteY29" fmla="*/ 27709 h 1676400"/>
              <a:gd name="connsiteX30" fmla="*/ 318655 w 512808"/>
              <a:gd name="connsiteY30" fmla="*/ 83127 h 1676400"/>
              <a:gd name="connsiteX31" fmla="*/ 346364 w 512808"/>
              <a:gd name="connsiteY31" fmla="*/ 124691 h 1676400"/>
              <a:gd name="connsiteX32" fmla="*/ 374073 w 512808"/>
              <a:gd name="connsiteY32" fmla="*/ 207818 h 1676400"/>
              <a:gd name="connsiteX33" fmla="*/ 387928 w 512808"/>
              <a:gd name="connsiteY33" fmla="*/ 249381 h 1676400"/>
              <a:gd name="connsiteX34" fmla="*/ 374073 w 512808"/>
              <a:gd name="connsiteY34" fmla="*/ 415636 h 1676400"/>
              <a:gd name="connsiteX35" fmla="*/ 360218 w 512808"/>
              <a:gd name="connsiteY35" fmla="*/ 457200 h 1676400"/>
              <a:gd name="connsiteX36" fmla="*/ 318655 w 512808"/>
              <a:gd name="connsiteY36" fmla="*/ 484909 h 1676400"/>
              <a:gd name="connsiteX37" fmla="*/ 290946 w 512808"/>
              <a:gd name="connsiteY37" fmla="*/ 526472 h 1676400"/>
              <a:gd name="connsiteX38" fmla="*/ 166255 w 512808"/>
              <a:gd name="connsiteY38" fmla="*/ 595745 h 1676400"/>
              <a:gd name="connsiteX39" fmla="*/ 138546 w 512808"/>
              <a:gd name="connsiteY39" fmla="*/ 637309 h 1676400"/>
              <a:gd name="connsiteX40" fmla="*/ 96982 w 512808"/>
              <a:gd name="connsiteY40" fmla="*/ 665018 h 1676400"/>
              <a:gd name="connsiteX41" fmla="*/ 69273 w 512808"/>
              <a:gd name="connsiteY41" fmla="*/ 748145 h 1676400"/>
              <a:gd name="connsiteX42" fmla="*/ 41564 w 512808"/>
              <a:gd name="connsiteY42" fmla="*/ 831272 h 1676400"/>
              <a:gd name="connsiteX43" fmla="*/ 13855 w 512808"/>
              <a:gd name="connsiteY43" fmla="*/ 914400 h 1676400"/>
              <a:gd name="connsiteX44" fmla="*/ 0 w 512808"/>
              <a:gd name="connsiteY44" fmla="*/ 955963 h 1676400"/>
              <a:gd name="connsiteX45" fmla="*/ 13855 w 512808"/>
              <a:gd name="connsiteY45" fmla="*/ 1163781 h 1676400"/>
              <a:gd name="connsiteX46" fmla="*/ 41564 w 512808"/>
              <a:gd name="connsiteY46" fmla="*/ 1191491 h 1676400"/>
              <a:gd name="connsiteX47" fmla="*/ 166255 w 512808"/>
              <a:gd name="connsiteY47" fmla="*/ 1260763 h 1676400"/>
              <a:gd name="connsiteX48" fmla="*/ 429491 w 512808"/>
              <a:gd name="connsiteY48" fmla="*/ 1219200 h 1676400"/>
              <a:gd name="connsiteX49" fmla="*/ 443346 w 512808"/>
              <a:gd name="connsiteY49" fmla="*/ 1177636 h 1676400"/>
              <a:gd name="connsiteX50" fmla="*/ 471055 w 512808"/>
              <a:gd name="connsiteY50" fmla="*/ 1136072 h 1676400"/>
              <a:gd name="connsiteX51" fmla="*/ 484909 w 512808"/>
              <a:gd name="connsiteY51" fmla="*/ 1094509 h 1676400"/>
              <a:gd name="connsiteX52" fmla="*/ 512618 w 512808"/>
              <a:gd name="connsiteY52" fmla="*/ 1039091 h 1676400"/>
              <a:gd name="connsiteX53" fmla="*/ 484909 w 512808"/>
              <a:gd name="connsiteY53" fmla="*/ 900545 h 1676400"/>
              <a:gd name="connsiteX54" fmla="*/ 374073 w 512808"/>
              <a:gd name="connsiteY54" fmla="*/ 831272 h 1676400"/>
              <a:gd name="connsiteX55" fmla="*/ 332509 w 512808"/>
              <a:gd name="connsiteY55" fmla="*/ 817418 h 1676400"/>
              <a:gd name="connsiteX56" fmla="*/ 180109 w 512808"/>
              <a:gd name="connsiteY56" fmla="*/ 858981 h 1676400"/>
              <a:gd name="connsiteX57" fmla="*/ 166255 w 512808"/>
              <a:gd name="connsiteY57" fmla="*/ 900545 h 1676400"/>
              <a:gd name="connsiteX58" fmla="*/ 138546 w 512808"/>
              <a:gd name="connsiteY58" fmla="*/ 1011381 h 1676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</a:cxnLst>
            <a:rect l="l" t="t" r="r" b="b"/>
            <a:pathLst>
              <a:path w="512808" h="1676400">
                <a:moveTo>
                  <a:pt x="124691" y="1399309"/>
                </a:moveTo>
                <a:cubicBezTo>
                  <a:pt x="135300" y="1452355"/>
                  <a:pt x="149400" y="1534281"/>
                  <a:pt x="166255" y="1593272"/>
                </a:cubicBezTo>
                <a:cubicBezTo>
                  <a:pt x="170267" y="1607314"/>
                  <a:pt x="169782" y="1624509"/>
                  <a:pt x="180109" y="1634836"/>
                </a:cubicBezTo>
                <a:cubicBezTo>
                  <a:pt x="190436" y="1645163"/>
                  <a:pt x="208611" y="1642160"/>
                  <a:pt x="221673" y="1648691"/>
                </a:cubicBezTo>
                <a:cubicBezTo>
                  <a:pt x="236566" y="1656138"/>
                  <a:pt x="249382" y="1667164"/>
                  <a:pt x="263237" y="1676400"/>
                </a:cubicBezTo>
                <a:cubicBezTo>
                  <a:pt x="286328" y="1671782"/>
                  <a:pt x="310460" y="1670813"/>
                  <a:pt x="332509" y="1662545"/>
                </a:cubicBezTo>
                <a:cubicBezTo>
                  <a:pt x="348100" y="1656698"/>
                  <a:pt x="361281" y="1645496"/>
                  <a:pt x="374073" y="1634836"/>
                </a:cubicBezTo>
                <a:cubicBezTo>
                  <a:pt x="414076" y="1601500"/>
                  <a:pt x="416101" y="1592576"/>
                  <a:pt x="443346" y="1551709"/>
                </a:cubicBezTo>
                <a:cubicBezTo>
                  <a:pt x="447964" y="1537854"/>
                  <a:pt x="450669" y="1523207"/>
                  <a:pt x="457200" y="1510145"/>
                </a:cubicBezTo>
                <a:cubicBezTo>
                  <a:pt x="464646" y="1495252"/>
                  <a:pt x="483526" y="1485175"/>
                  <a:pt x="484909" y="1468581"/>
                </a:cubicBezTo>
                <a:cubicBezTo>
                  <a:pt x="488497" y="1425528"/>
                  <a:pt x="477625" y="1349986"/>
                  <a:pt x="457200" y="1302327"/>
                </a:cubicBezTo>
                <a:cubicBezTo>
                  <a:pt x="449064" y="1283344"/>
                  <a:pt x="437627" y="1265892"/>
                  <a:pt x="429491" y="1246909"/>
                </a:cubicBezTo>
                <a:cubicBezTo>
                  <a:pt x="423738" y="1233486"/>
                  <a:pt x="419480" y="1219434"/>
                  <a:pt x="415637" y="1205345"/>
                </a:cubicBezTo>
                <a:cubicBezTo>
                  <a:pt x="405617" y="1168604"/>
                  <a:pt x="387928" y="1094509"/>
                  <a:pt x="387928" y="1094509"/>
                </a:cubicBezTo>
                <a:cubicBezTo>
                  <a:pt x="392546" y="1080654"/>
                  <a:pt x="403847" y="1067402"/>
                  <a:pt x="401782" y="1052945"/>
                </a:cubicBezTo>
                <a:cubicBezTo>
                  <a:pt x="398861" y="1032500"/>
                  <a:pt x="382209" y="1016510"/>
                  <a:pt x="374073" y="997527"/>
                </a:cubicBezTo>
                <a:cubicBezTo>
                  <a:pt x="339657" y="917224"/>
                  <a:pt x="385758" y="994272"/>
                  <a:pt x="332509" y="914400"/>
                </a:cubicBezTo>
                <a:cubicBezTo>
                  <a:pt x="281988" y="762831"/>
                  <a:pt x="362559" y="992401"/>
                  <a:pt x="290946" y="831272"/>
                </a:cubicBezTo>
                <a:cubicBezTo>
                  <a:pt x="279084" y="804582"/>
                  <a:pt x="272473" y="775854"/>
                  <a:pt x="263237" y="748145"/>
                </a:cubicBezTo>
                <a:cubicBezTo>
                  <a:pt x="258619" y="734290"/>
                  <a:pt x="257483" y="718732"/>
                  <a:pt x="249382" y="706581"/>
                </a:cubicBezTo>
                <a:cubicBezTo>
                  <a:pt x="205471" y="640715"/>
                  <a:pt x="226939" y="680815"/>
                  <a:pt x="193964" y="581891"/>
                </a:cubicBezTo>
                <a:lnTo>
                  <a:pt x="166255" y="498763"/>
                </a:lnTo>
                <a:cubicBezTo>
                  <a:pt x="161637" y="484909"/>
                  <a:pt x="155942" y="471368"/>
                  <a:pt x="152400" y="457200"/>
                </a:cubicBezTo>
                <a:lnTo>
                  <a:pt x="138546" y="401781"/>
                </a:lnTo>
                <a:cubicBezTo>
                  <a:pt x="133928" y="341745"/>
                  <a:pt x="118042" y="281517"/>
                  <a:pt x="124691" y="221672"/>
                </a:cubicBezTo>
                <a:cubicBezTo>
                  <a:pt x="127665" y="194908"/>
                  <a:pt x="154212" y="176485"/>
                  <a:pt x="166255" y="152400"/>
                </a:cubicBezTo>
                <a:cubicBezTo>
                  <a:pt x="177324" y="130261"/>
                  <a:pt x="188048" y="76124"/>
                  <a:pt x="193964" y="55418"/>
                </a:cubicBezTo>
                <a:cubicBezTo>
                  <a:pt x="197976" y="41376"/>
                  <a:pt x="197491" y="24181"/>
                  <a:pt x="207818" y="13854"/>
                </a:cubicBezTo>
                <a:cubicBezTo>
                  <a:pt x="218145" y="3527"/>
                  <a:pt x="235527" y="4618"/>
                  <a:pt x="249382" y="0"/>
                </a:cubicBezTo>
                <a:cubicBezTo>
                  <a:pt x="263237" y="9236"/>
                  <a:pt x="280286" y="14917"/>
                  <a:pt x="290946" y="27709"/>
                </a:cubicBezTo>
                <a:cubicBezTo>
                  <a:pt x="304168" y="43575"/>
                  <a:pt x="308408" y="65195"/>
                  <a:pt x="318655" y="83127"/>
                </a:cubicBezTo>
                <a:cubicBezTo>
                  <a:pt x="326916" y="97584"/>
                  <a:pt x="337128" y="110836"/>
                  <a:pt x="346364" y="124691"/>
                </a:cubicBezTo>
                <a:lnTo>
                  <a:pt x="374073" y="207818"/>
                </a:lnTo>
                <a:lnTo>
                  <a:pt x="387928" y="249381"/>
                </a:lnTo>
                <a:cubicBezTo>
                  <a:pt x="383310" y="304799"/>
                  <a:pt x="381423" y="360513"/>
                  <a:pt x="374073" y="415636"/>
                </a:cubicBezTo>
                <a:cubicBezTo>
                  <a:pt x="372143" y="430112"/>
                  <a:pt x="369341" y="445796"/>
                  <a:pt x="360218" y="457200"/>
                </a:cubicBezTo>
                <a:cubicBezTo>
                  <a:pt x="349816" y="470202"/>
                  <a:pt x="332509" y="475673"/>
                  <a:pt x="318655" y="484909"/>
                </a:cubicBezTo>
                <a:cubicBezTo>
                  <a:pt x="309419" y="498763"/>
                  <a:pt x="303477" y="515507"/>
                  <a:pt x="290946" y="526472"/>
                </a:cubicBezTo>
                <a:cubicBezTo>
                  <a:pt x="232311" y="577777"/>
                  <a:pt x="223343" y="576716"/>
                  <a:pt x="166255" y="595745"/>
                </a:cubicBezTo>
                <a:cubicBezTo>
                  <a:pt x="157019" y="609600"/>
                  <a:pt x="150320" y="625535"/>
                  <a:pt x="138546" y="637309"/>
                </a:cubicBezTo>
                <a:cubicBezTo>
                  <a:pt x="126772" y="649083"/>
                  <a:pt x="105807" y="650898"/>
                  <a:pt x="96982" y="665018"/>
                </a:cubicBezTo>
                <a:cubicBezTo>
                  <a:pt x="81502" y="689786"/>
                  <a:pt x="78509" y="720436"/>
                  <a:pt x="69273" y="748145"/>
                </a:cubicBezTo>
                <a:lnTo>
                  <a:pt x="41564" y="831272"/>
                </a:lnTo>
                <a:lnTo>
                  <a:pt x="13855" y="914400"/>
                </a:lnTo>
                <a:lnTo>
                  <a:pt x="0" y="955963"/>
                </a:lnTo>
                <a:cubicBezTo>
                  <a:pt x="4618" y="1025236"/>
                  <a:pt x="1790" y="1095411"/>
                  <a:pt x="13855" y="1163781"/>
                </a:cubicBezTo>
                <a:cubicBezTo>
                  <a:pt x="16125" y="1176645"/>
                  <a:pt x="31114" y="1183654"/>
                  <a:pt x="41564" y="1191491"/>
                </a:cubicBezTo>
                <a:cubicBezTo>
                  <a:pt x="117786" y="1248658"/>
                  <a:pt x="101455" y="1239164"/>
                  <a:pt x="166255" y="1260763"/>
                </a:cubicBezTo>
                <a:cubicBezTo>
                  <a:pt x="179223" y="1259953"/>
                  <a:pt x="377004" y="1284810"/>
                  <a:pt x="429491" y="1219200"/>
                </a:cubicBezTo>
                <a:cubicBezTo>
                  <a:pt x="438614" y="1207796"/>
                  <a:pt x="436815" y="1190698"/>
                  <a:pt x="443346" y="1177636"/>
                </a:cubicBezTo>
                <a:cubicBezTo>
                  <a:pt x="450793" y="1162743"/>
                  <a:pt x="461819" y="1149927"/>
                  <a:pt x="471055" y="1136072"/>
                </a:cubicBezTo>
                <a:cubicBezTo>
                  <a:pt x="475673" y="1122218"/>
                  <a:pt x="479156" y="1107932"/>
                  <a:pt x="484909" y="1094509"/>
                </a:cubicBezTo>
                <a:cubicBezTo>
                  <a:pt x="493045" y="1075526"/>
                  <a:pt x="510748" y="1059659"/>
                  <a:pt x="512618" y="1039091"/>
                </a:cubicBezTo>
                <a:cubicBezTo>
                  <a:pt x="514582" y="1017486"/>
                  <a:pt x="501093" y="932913"/>
                  <a:pt x="484909" y="900545"/>
                </a:cubicBezTo>
                <a:cubicBezTo>
                  <a:pt x="454171" y="839070"/>
                  <a:pt x="449890" y="856544"/>
                  <a:pt x="374073" y="831272"/>
                </a:cubicBezTo>
                <a:lnTo>
                  <a:pt x="332509" y="817418"/>
                </a:lnTo>
                <a:cubicBezTo>
                  <a:pt x="289261" y="822824"/>
                  <a:pt x="215037" y="815321"/>
                  <a:pt x="180109" y="858981"/>
                </a:cubicBezTo>
                <a:cubicBezTo>
                  <a:pt x="170986" y="870385"/>
                  <a:pt x="170873" y="886690"/>
                  <a:pt x="166255" y="900545"/>
                </a:cubicBezTo>
                <a:cubicBezTo>
                  <a:pt x="151476" y="1003992"/>
                  <a:pt x="175491" y="974436"/>
                  <a:pt x="138546" y="1011381"/>
                </a:cubicBezTo>
              </a:path>
            </a:pathLst>
          </a:cu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1321768" y="3891701"/>
            <a:ext cx="432048" cy="36004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c</a:t>
            </a:r>
            <a:r>
              <a:rPr lang="cs-CZ" sz="1400" dirty="0" smtClean="0">
                <a:solidFill>
                  <a:schemeClr val="tx1"/>
                </a:solidFill>
              </a:rPr>
              <a:t>1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4572000" y="3902971"/>
            <a:ext cx="432048" cy="36004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d</a:t>
            </a:r>
            <a:r>
              <a:rPr lang="cs-CZ" sz="1200" dirty="0" smtClean="0">
                <a:solidFill>
                  <a:schemeClr val="tx1"/>
                </a:solidFill>
              </a:rPr>
              <a:t>1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5580112" y="3891701"/>
            <a:ext cx="432048" cy="36004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h</a:t>
            </a:r>
            <a:r>
              <a:rPr lang="cs-CZ" sz="1200" dirty="0" smtClean="0">
                <a:solidFill>
                  <a:schemeClr val="tx1"/>
                </a:solidFill>
              </a:rPr>
              <a:t>1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6588224" y="3902971"/>
            <a:ext cx="432048" cy="36004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a</a:t>
            </a:r>
            <a:r>
              <a:rPr lang="cs-CZ" sz="1200" dirty="0" smtClean="0">
                <a:solidFill>
                  <a:schemeClr val="tx1"/>
                </a:solidFill>
              </a:rPr>
              <a:t>1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7596336" y="3873301"/>
            <a:ext cx="432048" cy="39122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e</a:t>
            </a:r>
            <a:r>
              <a:rPr lang="cs-CZ" sz="1200" dirty="0" smtClean="0">
                <a:solidFill>
                  <a:schemeClr val="tx1"/>
                </a:solidFill>
              </a:rPr>
              <a:t>1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3491880" y="3873301"/>
            <a:ext cx="432048" cy="36004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g</a:t>
            </a:r>
            <a:r>
              <a:rPr lang="cs-CZ" sz="1400" dirty="0" smtClean="0">
                <a:solidFill>
                  <a:schemeClr val="tx1"/>
                </a:solidFill>
              </a:rPr>
              <a:t>1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2411760" y="3873301"/>
            <a:ext cx="432048" cy="36004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c</a:t>
            </a:r>
            <a:r>
              <a:rPr lang="cs-CZ" sz="1400" dirty="0" smtClean="0">
                <a:solidFill>
                  <a:schemeClr val="tx1"/>
                </a:solidFill>
              </a:rPr>
              <a:t>2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1779970" y="476672"/>
            <a:ext cx="6032390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Oprav chyby</a:t>
            </a:r>
          </a:p>
          <a:p>
            <a:pPr algn="ctr"/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6" name="Ovál 35"/>
          <p:cNvSpPr/>
          <p:nvPr/>
        </p:nvSpPr>
        <p:spPr>
          <a:xfrm>
            <a:off x="2399184" y="2637698"/>
            <a:ext cx="444624" cy="1864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vál 36"/>
          <p:cNvSpPr/>
          <p:nvPr/>
        </p:nvSpPr>
        <p:spPr>
          <a:xfrm>
            <a:off x="4559424" y="3295213"/>
            <a:ext cx="444624" cy="1864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vál 38"/>
          <p:cNvSpPr/>
          <p:nvPr/>
        </p:nvSpPr>
        <p:spPr>
          <a:xfrm>
            <a:off x="3467158" y="2860964"/>
            <a:ext cx="444624" cy="1864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vál 39"/>
          <p:cNvSpPr/>
          <p:nvPr/>
        </p:nvSpPr>
        <p:spPr>
          <a:xfrm>
            <a:off x="1309192" y="3175834"/>
            <a:ext cx="444624" cy="1864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vál 40"/>
          <p:cNvSpPr/>
          <p:nvPr/>
        </p:nvSpPr>
        <p:spPr>
          <a:xfrm>
            <a:off x="5567536" y="2730131"/>
            <a:ext cx="444624" cy="1864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vál 41"/>
          <p:cNvSpPr/>
          <p:nvPr/>
        </p:nvSpPr>
        <p:spPr>
          <a:xfrm>
            <a:off x="7596336" y="3447613"/>
            <a:ext cx="444624" cy="1864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vál 42"/>
          <p:cNvSpPr/>
          <p:nvPr/>
        </p:nvSpPr>
        <p:spPr>
          <a:xfrm>
            <a:off x="6575648" y="3103660"/>
            <a:ext cx="444624" cy="1864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067" name="Přímá spojnice 2066"/>
          <p:cNvCxnSpPr/>
          <p:nvPr/>
        </p:nvCxnSpPr>
        <p:spPr>
          <a:xfrm>
            <a:off x="467544" y="2823350"/>
            <a:ext cx="820891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69" name="Přímá spojnice 2068"/>
          <p:cNvCxnSpPr/>
          <p:nvPr/>
        </p:nvCxnSpPr>
        <p:spPr>
          <a:xfrm>
            <a:off x="7380312" y="3540832"/>
            <a:ext cx="8640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73" name="Obdélník 2072"/>
          <p:cNvSpPr/>
          <p:nvPr/>
        </p:nvSpPr>
        <p:spPr>
          <a:xfrm>
            <a:off x="1297618" y="5457800"/>
            <a:ext cx="456198" cy="4572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e</a:t>
            </a:r>
            <a:r>
              <a:rPr lang="cs-CZ" sz="1400" dirty="0" smtClean="0">
                <a:solidFill>
                  <a:schemeClr val="tx1"/>
                </a:solidFill>
              </a:rPr>
              <a:t>1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8" name="Obdélník 67"/>
          <p:cNvSpPr/>
          <p:nvPr/>
        </p:nvSpPr>
        <p:spPr>
          <a:xfrm>
            <a:off x="2444745" y="5457800"/>
            <a:ext cx="456198" cy="4572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c</a:t>
            </a:r>
            <a:r>
              <a:rPr lang="cs-CZ" sz="1400" dirty="0" smtClean="0">
                <a:solidFill>
                  <a:schemeClr val="tx1"/>
                </a:solidFill>
              </a:rPr>
              <a:t>2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9" name="Obdélník 68"/>
          <p:cNvSpPr/>
          <p:nvPr/>
        </p:nvSpPr>
        <p:spPr>
          <a:xfrm>
            <a:off x="3491880" y="5426527"/>
            <a:ext cx="456198" cy="4572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a</a:t>
            </a:r>
            <a:r>
              <a:rPr lang="cs-CZ" sz="1400" dirty="0" smtClean="0">
                <a:solidFill>
                  <a:schemeClr val="tx1"/>
                </a:solidFill>
              </a:rPr>
              <a:t>1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0" name="Obdélník 69"/>
          <p:cNvSpPr/>
          <p:nvPr/>
        </p:nvSpPr>
        <p:spPr>
          <a:xfrm>
            <a:off x="4608391" y="5426527"/>
            <a:ext cx="456198" cy="4572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d</a:t>
            </a:r>
            <a:r>
              <a:rPr lang="cs-CZ" sz="1400" dirty="0" smtClean="0">
                <a:solidFill>
                  <a:schemeClr val="tx1"/>
                </a:solidFill>
              </a:rPr>
              <a:t>1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1" name="Obdélník 70"/>
          <p:cNvSpPr/>
          <p:nvPr/>
        </p:nvSpPr>
        <p:spPr>
          <a:xfrm>
            <a:off x="5602110" y="5426527"/>
            <a:ext cx="456198" cy="4572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h</a:t>
            </a:r>
            <a:r>
              <a:rPr lang="cs-CZ" sz="1400" dirty="0" smtClean="0">
                <a:solidFill>
                  <a:schemeClr val="tx1"/>
                </a:solidFill>
              </a:rPr>
              <a:t>1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2" name="Obdélník 71"/>
          <p:cNvSpPr/>
          <p:nvPr/>
        </p:nvSpPr>
        <p:spPr>
          <a:xfrm>
            <a:off x="6603796" y="5404854"/>
            <a:ext cx="456198" cy="4572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f</a:t>
            </a:r>
            <a:r>
              <a:rPr lang="cs-CZ" sz="1600" dirty="0" smtClean="0">
                <a:solidFill>
                  <a:schemeClr val="tx1"/>
                </a:solidFill>
              </a:rPr>
              <a:t>1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3" name="Obdélník 72"/>
          <p:cNvSpPr/>
          <p:nvPr/>
        </p:nvSpPr>
        <p:spPr>
          <a:xfrm>
            <a:off x="7596336" y="5397036"/>
            <a:ext cx="456198" cy="4572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c</a:t>
            </a:r>
            <a:r>
              <a:rPr lang="cs-CZ" sz="1400" dirty="0" smtClean="0">
                <a:solidFill>
                  <a:schemeClr val="tx1"/>
                </a:solidFill>
              </a:rPr>
              <a:t>1</a:t>
            </a:r>
            <a:endParaRPr lang="cs-CZ" sz="2400" dirty="0">
              <a:solidFill>
                <a:schemeClr val="tx1"/>
              </a:solidFill>
            </a:endParaRPr>
          </a:p>
        </p:txBody>
      </p:sp>
      <p:cxnSp>
        <p:nvCxnSpPr>
          <p:cNvPr id="6" name="Přímá spojnice 5"/>
          <p:cNvCxnSpPr/>
          <p:nvPr/>
        </p:nvCxnSpPr>
        <p:spPr>
          <a:xfrm>
            <a:off x="1297618" y="3284984"/>
            <a:ext cx="970126" cy="1022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631493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073" grpId="0" animBg="1"/>
      <p:bldP spid="68" grpId="0" animBg="1"/>
      <p:bldP spid="69" grpId="0" animBg="1"/>
      <p:bldP spid="70" grpId="0" animBg="1"/>
      <p:bldP spid="71" grpId="0" animBg="1"/>
      <p:bldP spid="72" grpId="0" animBg="1"/>
      <p:bldP spid="73" grpId="0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110</TotalTime>
  <Words>29</Words>
  <Application>Microsoft Office PowerPoint</Application>
  <PresentationFormat>Předvádění na obrazovce (4:3)</PresentationFormat>
  <Paragraphs>25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systému Office</vt:lpstr>
      <vt:lpstr>URČOVÁNÍ NOT  Mgr.Jablečníková Jarmila, ZŠ Nádražní ul., Horní Slavkov VY_32_INOVACE_159_URČOVÁNÍ NOT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Jablečníková Jarmila</dc:creator>
  <cp:lastModifiedBy>Admin Školní</cp:lastModifiedBy>
  <cp:revision>13</cp:revision>
  <dcterms:created xsi:type="dcterms:W3CDTF">2011-05-15T15:12:19Z</dcterms:created>
  <dcterms:modified xsi:type="dcterms:W3CDTF">2011-05-16T08:37:30Z</dcterms:modified>
</cp:coreProperties>
</file>