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1" r:id="rId4"/>
    <p:sldId id="264" r:id="rId5"/>
    <p:sldId id="260" r:id="rId6"/>
    <p:sldId id="262" r:id="rId7"/>
    <p:sldId id="263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Světlý styl 2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 </a:t>
          </a:r>
          <a:r>
            <a:rPr lang="cs-CZ" sz="2000" baseline="0" dirty="0" smtClean="0"/>
            <a:t>In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restaurant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At</a:t>
          </a:r>
          <a:r>
            <a:rPr lang="cs-CZ" sz="2000" dirty="0" smtClean="0"/>
            <a:t> </a:t>
          </a:r>
          <a:r>
            <a:rPr lang="cs-CZ" sz="2000" dirty="0" err="1" smtClean="0"/>
            <a:t>the</a:t>
          </a:r>
          <a:r>
            <a:rPr lang="cs-CZ" sz="2000" dirty="0" smtClean="0"/>
            <a:t> restaurant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10920" custLinFactNeighborY="1642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0E5702-8E69-423D-BDA7-2F71404660FA}" type="presOf" srcId="{B651F6E3-6281-48DB-9319-2AEAFDAE7572}" destId="{619D679B-A015-4ECF-8348-D1034C574F40}" srcOrd="0" destOrd="0" presId="urn:microsoft.com/office/officeart/2005/8/layout/target3"/>
    <dgm:cxn modelId="{91B45BFE-CAE7-46AB-B0BD-4C604DE94B0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601D5C-031A-4992-98CF-676871406FFB}" type="presOf" srcId="{4C35D32F-0EAB-4CD7-82EE-45574DC2A586}" destId="{8BEBB6EC-1DAA-4CAC-8A25-BC0FCBD5DBD5}" srcOrd="0" destOrd="0" presId="urn:microsoft.com/office/officeart/2005/8/layout/target3"/>
    <dgm:cxn modelId="{773EBA03-F41C-4B87-8D83-6B9D0514F97E}" type="presOf" srcId="{D1D4F407-5343-4D3F-B5B9-D407B03CAEB4}" destId="{D005CE8C-CC26-4C3E-AC11-E15060ECD759}" srcOrd="0" destOrd="0" presId="urn:microsoft.com/office/officeart/2005/8/layout/target3"/>
    <dgm:cxn modelId="{F096A93A-41F5-445A-B280-E80D9AEF6E3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847177-8E62-4AFC-B4DF-D32637591F38}" type="presOf" srcId="{D8197B8C-B260-4A16-BDF4-0947B075E274}" destId="{25B08C86-7E15-44DC-BE7F-FFB55DD49D12}" srcOrd="0" destOrd="0" presId="urn:microsoft.com/office/officeart/2005/8/layout/target3"/>
    <dgm:cxn modelId="{64955A7D-2615-4DD0-924D-AC617398603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DEF81F-D2DA-4908-AC2D-B8CA6E03961D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2BCE1F5-BAAA-42B9-B53F-ED942DB4B801}" type="presOf" srcId="{D1B46980-6531-4606-95E6-44980827E919}" destId="{2BE915AB-18AA-4053-B92C-3BFC9ED204BB}" srcOrd="1" destOrd="0" presId="urn:microsoft.com/office/officeart/2005/8/layout/target3"/>
    <dgm:cxn modelId="{DE73241E-4C28-4CD3-8B3B-A5533E3861A8}" type="presOf" srcId="{D1B46980-6531-4606-95E6-44980827E919}" destId="{6140AFEC-043D-4C43-A2F9-D0F5331DF3A3}" srcOrd="0" destOrd="0" presId="urn:microsoft.com/office/officeart/2005/8/layout/target3"/>
    <dgm:cxn modelId="{9BED09F5-B11B-4F8F-9617-B23EEBA09927}" type="presOf" srcId="{D8197B8C-B260-4A16-BDF4-0947B075E274}" destId="{5A5FFA88-C948-4069-8E93-59FA12366E83}" srcOrd="1" destOrd="0" presId="urn:microsoft.com/office/officeart/2005/8/layout/target3"/>
    <dgm:cxn modelId="{58C1C3DF-8728-4EDC-B9BE-1ABE4EA2FDF9}" type="presParOf" srcId="{333A1088-737F-45CB-B68E-254E46348037}" destId="{F5ABB229-8D3B-4694-996A-96F23CF14429}" srcOrd="0" destOrd="0" presId="urn:microsoft.com/office/officeart/2005/8/layout/target3"/>
    <dgm:cxn modelId="{E0B98807-4B25-4D9F-9E70-B0C0E1C3E05E}" type="presParOf" srcId="{333A1088-737F-45CB-B68E-254E46348037}" destId="{F41139FD-01EE-4571-8B17-4FB00FC51163}" srcOrd="1" destOrd="0" presId="urn:microsoft.com/office/officeart/2005/8/layout/target3"/>
    <dgm:cxn modelId="{4E6424C3-AC22-406F-BD3C-730A1ED40D59}" type="presParOf" srcId="{333A1088-737F-45CB-B68E-254E46348037}" destId="{D005CE8C-CC26-4C3E-AC11-E15060ECD759}" srcOrd="2" destOrd="0" presId="urn:microsoft.com/office/officeart/2005/8/layout/target3"/>
    <dgm:cxn modelId="{2FBE6F83-2ACD-4759-8C7F-36FF18F29CBF}" type="presParOf" srcId="{333A1088-737F-45CB-B68E-254E46348037}" destId="{2C702D82-9B77-49B7-9568-BB8EB47C3372}" srcOrd="3" destOrd="0" presId="urn:microsoft.com/office/officeart/2005/8/layout/target3"/>
    <dgm:cxn modelId="{27E9ADB9-3E64-471B-8660-5C96F2FD51CB}" type="presParOf" srcId="{333A1088-737F-45CB-B68E-254E46348037}" destId="{A52A0455-90FF-4808-ABD0-F02540D31D5A}" srcOrd="4" destOrd="0" presId="urn:microsoft.com/office/officeart/2005/8/layout/target3"/>
    <dgm:cxn modelId="{E762798D-0743-4CB8-BA31-2FF44FF244A0}" type="presParOf" srcId="{333A1088-737F-45CB-B68E-254E46348037}" destId="{6140AFEC-043D-4C43-A2F9-D0F5331DF3A3}" srcOrd="5" destOrd="0" presId="urn:microsoft.com/office/officeart/2005/8/layout/target3"/>
    <dgm:cxn modelId="{D92AB791-62C3-4A3F-A00C-907930BAF16F}" type="presParOf" srcId="{333A1088-737F-45CB-B68E-254E46348037}" destId="{9358AC05-5D7D-4327-9F80-1AD486AEA664}" srcOrd="6" destOrd="0" presId="urn:microsoft.com/office/officeart/2005/8/layout/target3"/>
    <dgm:cxn modelId="{60899FC7-54A9-4441-88E5-4C62484FEAE2}" type="presParOf" srcId="{333A1088-737F-45CB-B68E-254E46348037}" destId="{313FC574-E1CD-4FB4-B054-0B805CE0447D}" srcOrd="7" destOrd="0" presId="urn:microsoft.com/office/officeart/2005/8/layout/target3"/>
    <dgm:cxn modelId="{9141C53F-D06C-4D33-9A8B-48414A9B8011}" type="presParOf" srcId="{333A1088-737F-45CB-B68E-254E46348037}" destId="{619D679B-A015-4ECF-8348-D1034C574F40}" srcOrd="8" destOrd="0" presId="urn:microsoft.com/office/officeart/2005/8/layout/target3"/>
    <dgm:cxn modelId="{27564FE6-B7B6-4155-A472-8C2E2768B3A7}" type="presParOf" srcId="{333A1088-737F-45CB-B68E-254E46348037}" destId="{322283A8-4A27-4CDA-BAE3-F381106A9174}" srcOrd="9" destOrd="0" presId="urn:microsoft.com/office/officeart/2005/8/layout/target3"/>
    <dgm:cxn modelId="{F5C7EBD0-BC86-4F78-BEAB-83719641A27B}" type="presParOf" srcId="{333A1088-737F-45CB-B68E-254E46348037}" destId="{FFC9F71D-1B4F-4AD9-A4A6-86ADEFC8AF5C}" srcOrd="10" destOrd="0" presId="urn:microsoft.com/office/officeart/2005/8/layout/target3"/>
    <dgm:cxn modelId="{262AB44B-DFC2-4220-B6DE-B65A20A9173D}" type="presParOf" srcId="{333A1088-737F-45CB-B68E-254E46348037}" destId="{25B08C86-7E15-44DC-BE7F-FFB55DD49D12}" srcOrd="11" destOrd="0" presId="urn:microsoft.com/office/officeart/2005/8/layout/target3"/>
    <dgm:cxn modelId="{8133D126-681E-4F4D-9584-D4AEE862C937}" type="presParOf" srcId="{333A1088-737F-45CB-B68E-254E46348037}" destId="{76644BE8-9D7C-4C09-B250-3D10AF48CBB7}" srcOrd="12" destOrd="0" presId="urn:microsoft.com/office/officeart/2005/8/layout/target3"/>
    <dgm:cxn modelId="{3D2F894E-AF86-4A16-AB67-89628426F1BD}" type="presParOf" srcId="{333A1088-737F-45CB-B68E-254E46348037}" destId="{EE85B701-7295-41C0-BA7A-34D3756A2AE6}" srcOrd="13" destOrd="0" presId="urn:microsoft.com/office/officeart/2005/8/layout/target3"/>
    <dgm:cxn modelId="{A59546A5-6EE7-4E94-BC31-89ACA4D74DC3}" type="presParOf" srcId="{333A1088-737F-45CB-B68E-254E46348037}" destId="{8BEBB6EC-1DAA-4CAC-8A25-BC0FCBD5DBD5}" srcOrd="14" destOrd="0" presId="urn:microsoft.com/office/officeart/2005/8/layout/target3"/>
    <dgm:cxn modelId="{3DFE4487-F143-4332-BC4A-CFF22AE9685D}" type="presParOf" srcId="{333A1088-737F-45CB-B68E-254E46348037}" destId="{AED2198E-93D5-4001-81B4-73124B309672}" srcOrd="15" destOrd="0" presId="urn:microsoft.com/office/officeart/2005/8/layout/target3"/>
    <dgm:cxn modelId="{F952F354-7E92-4B83-9A6C-139B8EC54250}" type="presParOf" srcId="{333A1088-737F-45CB-B68E-254E46348037}" destId="{2BE915AB-18AA-4053-B92C-3BFC9ED204BB}" srcOrd="16" destOrd="0" presId="urn:microsoft.com/office/officeart/2005/8/layout/target3"/>
    <dgm:cxn modelId="{39849703-A16F-4D1F-A4A6-A251E38C6EC9}" type="presParOf" srcId="{333A1088-737F-45CB-B68E-254E46348037}" destId="{6BB5E863-4638-4E1D-BFDE-399D028AC4ED}" srcOrd="17" destOrd="0" presId="urn:microsoft.com/office/officeart/2005/8/layout/target3"/>
    <dgm:cxn modelId="{5077B32A-F15E-4421-BE38-4885D6AB58EA}" type="presParOf" srcId="{333A1088-737F-45CB-B68E-254E46348037}" destId="{5A5FFA88-C948-4069-8E93-59FA12366E83}" srcOrd="18" destOrd="0" presId="urn:microsoft.com/office/officeart/2005/8/layout/target3"/>
    <dgm:cxn modelId="{4E033169-B6FE-4E2B-B81A-C426B57CDAFB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0D812D-B56C-4606-8B32-350A4FAF928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8EAC07-4823-4AD6-84F1-3761E22B15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Motivace k tématu</a:t>
            </a:r>
            <a:r>
              <a:rPr lang="cs-CZ" baseline="0" dirty="0" smtClean="0"/>
              <a:t> – </a:t>
            </a:r>
            <a:r>
              <a:rPr lang="cs-CZ" baseline="0" dirty="0" err="1" smtClean="0"/>
              <a:t>Where</a:t>
            </a:r>
            <a:r>
              <a:rPr lang="cs-CZ" baseline="0" dirty="0" smtClean="0"/>
              <a:t> are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people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What</a:t>
            </a:r>
            <a:r>
              <a:rPr lang="cs-CZ" baseline="0" dirty="0" smtClean="0"/>
              <a:t> are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doing</a:t>
            </a:r>
            <a:r>
              <a:rPr lang="cs-CZ" baseline="0" dirty="0" smtClean="0"/>
              <a:t>?......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slovní zásoby,</a:t>
            </a:r>
            <a:r>
              <a:rPr lang="cs-CZ" baseline="0" dirty="0" smtClean="0"/>
              <a:t> zápis na tabuli nebo na okopírovaný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Opsat a najít slova ve slovníku, kontrola ukryta, procvičování</a:t>
            </a:r>
            <a:r>
              <a:rPr lang="cs-CZ" baseline="0" dirty="0" smtClean="0"/>
              <a:t> zakrytím anglických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chybějící slova na tabuli. Číst, překládat, napodobit rozhovor.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slova,</a:t>
            </a:r>
            <a:r>
              <a:rPr lang="cs-CZ" baseline="0" dirty="0" smtClean="0"/>
              <a:t> </a:t>
            </a:r>
            <a:r>
              <a:rPr lang="cs-CZ" baseline="0" smtClean="0"/>
              <a:t>tvořit jednoduché věty.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EAC07-4823-4AD6-84F1-3761E22B150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tabuli,slovník AJ-ČJ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k rozhovorům v restauraci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opakování slovní zásoby, práce se slovníkem, nová slovní zásoba, rozhovory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dministrator\Local Settings\Temporary Internet Files\Content.IE5\LFN51MY0\MP9004065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822035" cy="3857628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WI60G1FI\MP9004019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3525438"/>
            <a:ext cx="5000796" cy="3332562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TK4FQMDO\MP90028985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857232"/>
            <a:ext cx="3657600" cy="2444496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istrator\Local Settings\Temporary Internet Files\Content.IE5\3PVKIJVL\MP90040263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3875597"/>
            <a:ext cx="2385340" cy="298240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57818" y="0"/>
            <a:ext cx="3032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In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</a:rPr>
              <a:t> restaurant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</a:rPr>
              <a:t>Write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five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</a:rPr>
              <a:t> in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each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column</a:t>
            </a:r>
            <a:r>
              <a:rPr lang="cs-CZ" sz="3200" b="1" u="sng" dirty="0" smtClean="0">
                <a:solidFill>
                  <a:srgbClr val="7030A0"/>
                </a:solidFill>
              </a:rPr>
              <a:t>.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214438"/>
          <a:ext cx="8229600" cy="5000646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833441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fruit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vegetables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drink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food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33441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33441"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33441"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33441"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33441"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New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words</a:t>
            </a:r>
            <a:r>
              <a:rPr lang="cs-CZ" sz="3200" b="1" u="sng" dirty="0" smtClean="0">
                <a:solidFill>
                  <a:srgbClr val="7030A0"/>
                </a:solidFill>
              </a:rPr>
              <a:t>,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find</a:t>
            </a:r>
            <a:r>
              <a:rPr lang="cs-CZ" sz="3200" b="1" u="sng" dirty="0" smtClean="0">
                <a:solidFill>
                  <a:srgbClr val="7030A0"/>
                </a:solidFill>
              </a:rPr>
              <a:t> in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dictionary</a:t>
            </a:r>
            <a:r>
              <a:rPr lang="cs-CZ" sz="3200" b="1" u="sng" dirty="0" smtClean="0">
                <a:solidFill>
                  <a:srgbClr val="7030A0"/>
                </a:solidFill>
              </a:rPr>
              <a:t>.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  <a:ln w="7620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waitress</a:t>
            </a:r>
            <a:r>
              <a:rPr lang="cs-CZ" dirty="0" smtClean="0"/>
              <a:t>                                     číšník</a:t>
            </a:r>
          </a:p>
          <a:p>
            <a:r>
              <a:rPr lang="cs-CZ" dirty="0" err="1" smtClean="0"/>
              <a:t>French</a:t>
            </a:r>
            <a:r>
              <a:rPr lang="cs-CZ" dirty="0" smtClean="0"/>
              <a:t> </a:t>
            </a:r>
            <a:r>
              <a:rPr lang="cs-CZ" dirty="0" err="1" smtClean="0"/>
              <a:t>fries</a:t>
            </a:r>
            <a:r>
              <a:rPr lang="cs-CZ" dirty="0" smtClean="0"/>
              <a:t>                               hranolky</a:t>
            </a:r>
          </a:p>
          <a:p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                           velký nebo malý</a:t>
            </a:r>
          </a:p>
          <a:p>
            <a:r>
              <a:rPr lang="cs-CZ" dirty="0" err="1" smtClean="0"/>
              <a:t>burger</a:t>
            </a:r>
            <a:r>
              <a:rPr lang="cs-CZ" dirty="0" smtClean="0"/>
              <a:t>                                         karbanátek </a:t>
            </a:r>
          </a:p>
          <a:p>
            <a:r>
              <a:rPr lang="cs-CZ" dirty="0" err="1" smtClean="0"/>
              <a:t>buy</a:t>
            </a:r>
            <a:r>
              <a:rPr lang="cs-CZ" dirty="0" smtClean="0"/>
              <a:t>                                              koupit  </a:t>
            </a:r>
          </a:p>
          <a:p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                                     vezmu si, dám si</a:t>
            </a:r>
          </a:p>
          <a:p>
            <a:r>
              <a:rPr lang="cs-CZ" dirty="0" err="1" smtClean="0"/>
              <a:t>customer</a:t>
            </a:r>
            <a:r>
              <a:rPr lang="cs-CZ" dirty="0" smtClean="0"/>
              <a:t>                                    zákazník</a:t>
            </a:r>
          </a:p>
          <a:p>
            <a:r>
              <a:rPr lang="cs-CZ" dirty="0" err="1" smtClean="0"/>
              <a:t>order</a:t>
            </a:r>
            <a:r>
              <a:rPr lang="cs-CZ" dirty="0" smtClean="0"/>
              <a:t>                                          objednat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Z71DI2OS\MC90038301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4143380"/>
            <a:ext cx="1826971" cy="1415491"/>
          </a:xfrm>
          <a:prstGeom prst="rect">
            <a:avLst/>
          </a:prstGeom>
          <a:noFill/>
        </p:spPr>
      </p:pic>
      <p:pic>
        <p:nvPicPr>
          <p:cNvPr id="3076" name="Picture 4" descr="C:\Documents and Settings\Administrator\Local Settings\Temporary Internet Files\Content.IE5\3PVKIJVL\MC900019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1857364"/>
            <a:ext cx="1705548" cy="174203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500694" y="1714488"/>
            <a:ext cx="3000396" cy="471490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rgbClr val="7030A0"/>
                </a:solidFill>
              </a:rPr>
              <a:t>Complete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the</a:t>
            </a:r>
            <a:r>
              <a:rPr lang="cs-CZ" sz="3200" b="1" u="sng" dirty="0" smtClean="0">
                <a:solidFill>
                  <a:srgbClr val="7030A0"/>
                </a:solidFill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</a:rPr>
              <a:t>dialogue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/>
              <a:t>Waitress</a:t>
            </a:r>
            <a:r>
              <a:rPr lang="cs-CZ" b="1" dirty="0" smtClean="0"/>
              <a:t>: </a:t>
            </a:r>
            <a:r>
              <a:rPr lang="cs-CZ" dirty="0" err="1" smtClean="0"/>
              <a:t>Yes</a:t>
            </a:r>
            <a:r>
              <a:rPr lang="cs-CZ" dirty="0" smtClean="0"/>
              <a:t>, ………………………….?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Can</a:t>
            </a:r>
            <a:r>
              <a:rPr lang="cs-CZ" dirty="0" smtClean="0"/>
              <a:t> I………………cheesburger, …………......?</a:t>
            </a:r>
          </a:p>
          <a:p>
            <a:r>
              <a:rPr lang="cs-CZ" b="1" dirty="0" err="1" smtClean="0"/>
              <a:t>Waitress</a:t>
            </a:r>
            <a:r>
              <a:rPr lang="cs-CZ" b="1" dirty="0" smtClean="0"/>
              <a:t>: </a:t>
            </a:r>
            <a:r>
              <a:rPr lang="cs-CZ" dirty="0" err="1" smtClean="0"/>
              <a:t>Yes</a:t>
            </a:r>
            <a:r>
              <a:rPr lang="cs-CZ" dirty="0" smtClean="0"/>
              <a:t>.  ……………………………….</a:t>
            </a:r>
            <a:r>
              <a:rPr lang="cs-CZ" dirty="0" err="1" smtClean="0"/>
              <a:t>want</a:t>
            </a:r>
            <a:r>
              <a:rPr lang="cs-CZ" dirty="0" smtClean="0"/>
              <a:t> </a:t>
            </a:r>
            <a:r>
              <a:rPr lang="cs-CZ" dirty="0" err="1" smtClean="0"/>
              <a:t>anything</a:t>
            </a:r>
            <a:r>
              <a:rPr lang="cs-CZ" dirty="0" smtClean="0"/>
              <a:t> to drink?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smtClean="0"/>
              <a:t>………………I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b="1" dirty="0" smtClean="0"/>
          </a:p>
          <a:p>
            <a:r>
              <a:rPr lang="cs-CZ" b="1" dirty="0" err="1" smtClean="0"/>
              <a:t>Waitress</a:t>
            </a:r>
            <a:r>
              <a:rPr lang="cs-CZ" b="1" dirty="0" smtClean="0"/>
              <a:t>: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…………………………….?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Large</a:t>
            </a:r>
            <a:r>
              <a:rPr lang="cs-CZ" dirty="0" smtClean="0"/>
              <a:t>, ……………………………...</a:t>
            </a:r>
          </a:p>
          <a:p>
            <a:r>
              <a:rPr lang="cs-CZ" b="1" dirty="0" err="1" smtClean="0"/>
              <a:t>Waitress</a:t>
            </a:r>
            <a:r>
              <a:rPr lang="cs-CZ" b="1" dirty="0" smtClean="0"/>
              <a:t>: </a:t>
            </a:r>
            <a:r>
              <a:rPr lang="cs-CZ" dirty="0" err="1" smtClean="0"/>
              <a:t>That</a:t>
            </a:r>
            <a:r>
              <a:rPr lang="cs-CZ" dirty="0" smtClean="0"/>
              <a:t>´s 3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smtClean="0"/>
              <a:t>………………..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dministrator\Local Settings\Temporary Internet Files\Content.IE5\WI60G1FI\MP9004006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14290"/>
            <a:ext cx="2496312" cy="3121152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3PVKIJVL\MP9004229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214290"/>
            <a:ext cx="2239467" cy="3357562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ZTNVNTSM\MP9004006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500438"/>
            <a:ext cx="2504661" cy="3131591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WI60G1FI\MP9004005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4000504"/>
            <a:ext cx="3901440" cy="2599944"/>
          </a:xfrm>
          <a:prstGeom prst="rect">
            <a:avLst/>
          </a:prstGeom>
          <a:noFill/>
        </p:spPr>
      </p:pic>
      <p:pic>
        <p:nvPicPr>
          <p:cNvPr id="4099" name="Picture 3" descr="C:\Documents and Settings\Administrator\Local Settings\Temporary Internet Files\Content.IE5\Z71DI2OS\MP9004074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214290"/>
            <a:ext cx="2426850" cy="307181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857356" y="2571744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32 p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285728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25 p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72132" y="2786058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74 p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14612" y="6000768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80 p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024" y="6000768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95 p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Complete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the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words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/>
              <a:t>c  -  -  -  e                                 </a:t>
            </a:r>
            <a:r>
              <a:rPr lang="cs-CZ" sz="4000" dirty="0" err="1" smtClean="0"/>
              <a:t>caffe</a:t>
            </a:r>
            <a:endParaRPr lang="cs-CZ" sz="4000" dirty="0" smtClean="0"/>
          </a:p>
          <a:p>
            <a:r>
              <a:rPr lang="cs-CZ" sz="4000" dirty="0" smtClean="0"/>
              <a:t>r</a:t>
            </a:r>
            <a:r>
              <a:rPr lang="cs-CZ" sz="4000" dirty="0" smtClean="0"/>
              <a:t>  -  -  -  -  -  -  -  -  t              restaurant</a:t>
            </a:r>
          </a:p>
          <a:p>
            <a:r>
              <a:rPr lang="cs-CZ" sz="4000" dirty="0" smtClean="0"/>
              <a:t>w</a:t>
            </a:r>
            <a:r>
              <a:rPr lang="cs-CZ" sz="4000" dirty="0" smtClean="0"/>
              <a:t>  -  -  -  -  -  -  s                     </a:t>
            </a:r>
            <a:r>
              <a:rPr lang="cs-CZ" sz="4000" dirty="0" err="1" smtClean="0"/>
              <a:t>waitress</a:t>
            </a:r>
            <a:endParaRPr lang="cs-CZ" sz="4000" dirty="0" smtClean="0"/>
          </a:p>
          <a:p>
            <a:r>
              <a:rPr lang="cs-CZ" sz="4000" dirty="0" smtClean="0"/>
              <a:t>f  -  -  t  f  -  -  d                      </a:t>
            </a:r>
            <a:r>
              <a:rPr lang="cs-CZ" sz="4000" dirty="0" err="1" smtClean="0"/>
              <a:t>fast</a:t>
            </a:r>
            <a:r>
              <a:rPr lang="cs-CZ" sz="4000" dirty="0" smtClean="0"/>
              <a:t> </a:t>
            </a:r>
            <a:r>
              <a:rPr lang="cs-CZ" sz="4000" dirty="0" err="1" smtClean="0"/>
              <a:t>food</a:t>
            </a:r>
            <a:endParaRPr lang="cs-CZ" sz="4000" dirty="0" smtClean="0"/>
          </a:p>
          <a:p>
            <a:r>
              <a:rPr lang="cs-CZ" sz="4000" dirty="0" smtClean="0"/>
              <a:t>c</a:t>
            </a:r>
            <a:r>
              <a:rPr lang="cs-CZ" sz="4000" dirty="0" smtClean="0"/>
              <a:t>  -  -  -  -  -  -  r                       </a:t>
            </a:r>
            <a:r>
              <a:rPr lang="cs-CZ" sz="4000" dirty="0" err="1" smtClean="0"/>
              <a:t>customer</a:t>
            </a:r>
            <a:endParaRPr lang="cs-CZ" sz="4000" dirty="0" smtClean="0"/>
          </a:p>
          <a:p>
            <a:r>
              <a:rPr lang="cs-CZ" sz="4000" dirty="0" smtClean="0"/>
              <a:t>m</a:t>
            </a:r>
            <a:r>
              <a:rPr lang="cs-CZ" sz="4000" dirty="0" smtClean="0"/>
              <a:t>  -  -  u                                     menu</a:t>
            </a:r>
          </a:p>
          <a:p>
            <a:r>
              <a:rPr lang="cs-CZ" sz="4000" dirty="0" smtClean="0"/>
              <a:t>o</a:t>
            </a:r>
            <a:r>
              <a:rPr lang="cs-CZ" sz="4000" dirty="0" smtClean="0"/>
              <a:t>  -  -  -  r                                   </a:t>
            </a:r>
            <a:r>
              <a:rPr lang="cs-CZ" sz="4000" dirty="0" err="1" smtClean="0"/>
              <a:t>order</a:t>
            </a:r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endParaRPr lang="cs-CZ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344</Words>
  <PresentationFormat>Předvádění na obrazovce (4:3)</PresentationFormat>
  <Paragraphs>72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Write five words in each column.</vt:lpstr>
      <vt:lpstr>New words, find in the dictionary.</vt:lpstr>
      <vt:lpstr>Complete the dialogue.</vt:lpstr>
      <vt:lpstr>Snímek 7</vt:lpstr>
      <vt:lpstr>Complete the words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12</cp:revision>
  <dcterms:modified xsi:type="dcterms:W3CDTF">2012-04-23T07:24:06Z</dcterms:modified>
</cp:coreProperties>
</file>