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62" r:id="rId4"/>
    <p:sldId id="258" r:id="rId5"/>
    <p:sldId id="257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3DEA0F-DC73-4E7D-A773-434908AC0080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07C4AC-66B8-469C-8BF3-B8F06A81133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	Šablona III/2</a:t>
            </a:r>
          </a:p>
          <a:p>
            <a:pPr algn="ctr">
              <a:buNone/>
            </a:pPr>
            <a:r>
              <a:rPr lang="cs-CZ" dirty="0" smtClean="0"/>
              <a:t>Opakování 20. století – doplňovačka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– 1. ZŠ Horní Slavkov</a:t>
            </a:r>
          </a:p>
          <a:p>
            <a:pPr algn="ctr">
              <a:buNone/>
            </a:pPr>
            <a:r>
              <a:rPr lang="cs-CZ" smtClean="0"/>
              <a:t>VY_32_INOVACE_161_OPAKOVÁNÍ </a:t>
            </a:r>
            <a:r>
              <a:rPr lang="cs-CZ" dirty="0" smtClean="0"/>
              <a:t>20. STOLETÍ – DOPLŇOVAČKA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08518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Opakování 20. století - doplňovačka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V doplňovačce vám z šedých čtverečků vyjde tajenka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→→ daný pojem vysvětlete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0" y="1"/>
          <a:ext cx="8892480" cy="6525348"/>
        </p:xfrm>
        <a:graphic>
          <a:graphicData uri="http://schemas.openxmlformats.org/drawingml/2006/table">
            <a:tbl>
              <a:tblPr/>
              <a:tblGrid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  <a:gridCol w="555780"/>
              </a:tblGrid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9.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C↓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 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 3.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 2.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6.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 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 7.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  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 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8384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do doplňovačky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8457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dirty="0" smtClean="0"/>
              <a:t>A </a:t>
            </a:r>
            <a:r>
              <a:rPr lang="cs-CZ" sz="2400" smtClean="0"/>
              <a:t>– </a:t>
            </a:r>
            <a:r>
              <a:rPr lang="cs-CZ" sz="2400" smtClean="0"/>
              <a:t>První </a:t>
            </a:r>
            <a:r>
              <a:rPr lang="cs-CZ" sz="2400" dirty="0" smtClean="0"/>
              <a:t>československý komunistický prezident</a:t>
            </a:r>
          </a:p>
          <a:p>
            <a:pPr>
              <a:buNone/>
            </a:pPr>
            <a:r>
              <a:rPr lang="cs-CZ" sz="2400" dirty="0" smtClean="0"/>
              <a:t>B – Mezinárodní organizace, která zajišťovala humanitární pomoc</a:t>
            </a:r>
          </a:p>
          <a:p>
            <a:pPr>
              <a:buNone/>
            </a:pPr>
            <a:r>
              <a:rPr lang="cs-CZ" sz="2400" dirty="0" smtClean="0"/>
              <a:t>C – Vyhlazovací politika – z rasových či národnostních důvodů</a:t>
            </a:r>
          </a:p>
          <a:p>
            <a:pPr>
              <a:buNone/>
            </a:pPr>
            <a:r>
              <a:rPr lang="cs-CZ" sz="2400" dirty="0" smtClean="0"/>
              <a:t>D – V únoru 1948 odstoupili ze své funkce ministři nekomunistických stran. Podali ……….</a:t>
            </a:r>
          </a:p>
          <a:p>
            <a:pPr>
              <a:buNone/>
            </a:pPr>
            <a:r>
              <a:rPr lang="cs-CZ" sz="2400" dirty="0" smtClean="0"/>
              <a:t>E – Po 2. sv. válce byli z našeho území odsunuti Němci a ………</a:t>
            </a:r>
          </a:p>
          <a:p>
            <a:pPr>
              <a:buNone/>
            </a:pPr>
            <a:r>
              <a:rPr lang="cs-CZ" sz="2400" dirty="0" smtClean="0"/>
              <a:t>F – Sovětský diktátor, který byl u moci téměř 30 let</a:t>
            </a:r>
          </a:p>
          <a:p>
            <a:pPr>
              <a:buNone/>
            </a:pPr>
            <a:r>
              <a:rPr lang="cs-CZ" sz="2400" dirty="0" smtClean="0"/>
              <a:t>G – Pracovní tábor v Rusku pro politické odpůrce režimu</a:t>
            </a:r>
          </a:p>
          <a:p>
            <a:pPr>
              <a:buNone/>
            </a:pPr>
            <a:r>
              <a:rPr lang="cs-CZ" sz="2400" dirty="0" smtClean="0"/>
              <a:t>H – Jeden z nejvýznamnějších vyhlazovacích koncentračních táborů v Polsku</a:t>
            </a:r>
          </a:p>
          <a:p>
            <a:pPr>
              <a:buNone/>
            </a:pPr>
            <a:r>
              <a:rPr lang="cs-CZ" sz="2400" dirty="0" smtClean="0"/>
              <a:t>I – Ministr zahraničních věcí ČSR v letech 1945 – 1948</a:t>
            </a:r>
          </a:p>
          <a:p>
            <a:pPr>
              <a:buNone/>
            </a:pPr>
            <a:r>
              <a:rPr lang="cs-CZ" sz="2400" dirty="0" smtClean="0"/>
              <a:t>J – V roce 1947 byl v USA vytvořen …….plán na hospodářskou pomoc státům poválečné Evropy</a:t>
            </a:r>
          </a:p>
          <a:p>
            <a:pPr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0" y="1124745"/>
          <a:ext cx="9144000" cy="5544618"/>
        </p:xfrm>
        <a:graphic>
          <a:graphicData uri="http://schemas.openxmlformats.org/drawingml/2006/table">
            <a:tbl>
              <a:tblPr/>
              <a:tblGrid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  <a:gridCol w="571500"/>
              </a:tblGrid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9.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D↓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C↓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 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U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 3.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 2.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10.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W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C↓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6.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 ↓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        7.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  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Y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Ď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 →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26154">
                <a:tc>
                  <a:txBody>
                    <a:bodyPr/>
                    <a:lstStyle/>
                    <a:p>
                      <a:pPr algn="l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Ů</a:t>
                      </a: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5.</a:t>
                      </a:r>
                    </a:p>
                  </a:txBody>
                  <a:tcPr marL="8920" marR="8920" marT="892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000" b="1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N</a:t>
                      </a: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5A5A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0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8920" marR="8920" marT="8920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Tajenka →→ </a:t>
            </a:r>
            <a:r>
              <a:rPr lang="cs-CZ" b="1" dirty="0" smtClean="0"/>
              <a:t>KOMUNISMUS</a:t>
            </a:r>
            <a:endParaRPr lang="cs-CZ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292</Words>
  <Application>Microsoft Office PowerPoint</Application>
  <PresentationFormat>Předvádění na obrazovce (4:3)</PresentationFormat>
  <Paragraphs>180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Opakování 20. století - doplňovačka</vt:lpstr>
      <vt:lpstr>Snímek 3</vt:lpstr>
      <vt:lpstr>Snímek 4</vt:lpstr>
      <vt:lpstr>Otázky do doplňovačky</vt:lpstr>
      <vt:lpstr>ŘEŠENÍ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U1</cp:lastModifiedBy>
  <cp:revision>6</cp:revision>
  <dcterms:created xsi:type="dcterms:W3CDTF">2011-04-25T10:44:22Z</dcterms:created>
  <dcterms:modified xsi:type="dcterms:W3CDTF">2012-02-29T18:25:18Z</dcterms:modified>
</cp:coreProperties>
</file>