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2CE985-B418-42B2-ADE6-20A502187BE9}" type="doc">
      <dgm:prSet loTypeId="urn:microsoft.com/office/officeart/2005/8/layout/radial6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86E92ADB-17B2-489C-B978-5C581D7D0748}">
      <dgm:prSet phldrT="[Text]"/>
      <dgm:spPr/>
      <dgm:t>
        <a:bodyPr/>
        <a:lstStyle/>
        <a:p>
          <a:r>
            <a:rPr lang="cs-CZ" dirty="0" smtClean="0"/>
            <a:t>1</a:t>
          </a:r>
          <a:endParaRPr lang="cs-CZ" dirty="0"/>
        </a:p>
      </dgm:t>
    </dgm:pt>
    <dgm:pt modelId="{DE74DEA5-E224-40AE-8B8B-97DD778FEA26}" type="parTrans" cxnId="{3E3FC0DA-1F19-4CB3-91F1-36DF65E14184}">
      <dgm:prSet/>
      <dgm:spPr/>
      <dgm:t>
        <a:bodyPr/>
        <a:lstStyle/>
        <a:p>
          <a:endParaRPr lang="cs-CZ"/>
        </a:p>
      </dgm:t>
    </dgm:pt>
    <dgm:pt modelId="{8B3BE7BA-8DB0-459E-A296-2C8C353550EB}" type="sibTrans" cxnId="{3E3FC0DA-1F19-4CB3-91F1-36DF65E14184}">
      <dgm:prSet/>
      <dgm:spPr/>
      <dgm:t>
        <a:bodyPr/>
        <a:lstStyle/>
        <a:p>
          <a:endParaRPr lang="cs-CZ"/>
        </a:p>
      </dgm:t>
    </dgm:pt>
    <dgm:pt modelId="{FB70EC13-96F6-4C9B-9BC7-34E4CB3C7064}">
      <dgm:prSet phldrT="[Text]"/>
      <dgm:spPr/>
      <dgm:t>
        <a:bodyPr/>
        <a:lstStyle/>
        <a:p>
          <a:r>
            <a:rPr lang="cs-CZ" dirty="0" smtClean="0"/>
            <a:t>pst</a:t>
          </a:r>
          <a:endParaRPr lang="cs-CZ" dirty="0"/>
        </a:p>
      </dgm:t>
    </dgm:pt>
    <dgm:pt modelId="{A29C63DF-EF6D-4C52-87A4-56349E752FB4}" type="parTrans" cxnId="{56F47470-E07E-466E-A3B9-83237AA3DF5E}">
      <dgm:prSet/>
      <dgm:spPr/>
      <dgm:t>
        <a:bodyPr/>
        <a:lstStyle/>
        <a:p>
          <a:endParaRPr lang="cs-CZ"/>
        </a:p>
      </dgm:t>
    </dgm:pt>
    <dgm:pt modelId="{54F45C94-1E4C-46BE-BE5A-3671D2EDC15E}" type="sibTrans" cxnId="{56F47470-E07E-466E-A3B9-83237AA3DF5E}">
      <dgm:prSet/>
      <dgm:spPr/>
      <dgm:t>
        <a:bodyPr/>
        <a:lstStyle/>
        <a:p>
          <a:endParaRPr lang="cs-CZ"/>
        </a:p>
      </dgm:t>
    </dgm:pt>
    <dgm:pt modelId="{C5B735AE-7932-4A0C-8EAC-6DB22A1FC9CE}">
      <dgm:prSet phldrT="[Text]"/>
      <dgm:spPr/>
      <dgm:t>
        <a:bodyPr/>
        <a:lstStyle/>
        <a:p>
          <a:r>
            <a:rPr lang="cs-CZ" dirty="0" smtClean="0"/>
            <a:t>brr</a:t>
          </a:r>
          <a:endParaRPr lang="cs-CZ" dirty="0"/>
        </a:p>
      </dgm:t>
    </dgm:pt>
    <dgm:pt modelId="{60B8F4EB-1332-43A9-BB6D-D0BCCB95C2C2}" type="parTrans" cxnId="{51230B4D-CFF5-49F5-A8AB-1A685D3DAC2B}">
      <dgm:prSet/>
      <dgm:spPr/>
      <dgm:t>
        <a:bodyPr/>
        <a:lstStyle/>
        <a:p>
          <a:endParaRPr lang="cs-CZ"/>
        </a:p>
      </dgm:t>
    </dgm:pt>
    <dgm:pt modelId="{9FEC7C25-BE58-4BA4-8373-3FF81DE2306C}" type="sibTrans" cxnId="{51230B4D-CFF5-49F5-A8AB-1A685D3DAC2B}">
      <dgm:prSet/>
      <dgm:spPr/>
      <dgm:t>
        <a:bodyPr/>
        <a:lstStyle/>
        <a:p>
          <a:endParaRPr lang="cs-CZ"/>
        </a:p>
      </dgm:t>
    </dgm:pt>
    <dgm:pt modelId="{3EBFE030-7701-4E32-93C5-113ADF3E601F}">
      <dgm:prSet phldrT="[Text]"/>
      <dgm:spPr/>
      <dgm:t>
        <a:bodyPr/>
        <a:lstStyle/>
        <a:p>
          <a:r>
            <a:rPr lang="cs-CZ" dirty="0" smtClean="0"/>
            <a:t>ahoj</a:t>
          </a:r>
          <a:endParaRPr lang="cs-CZ" dirty="0"/>
        </a:p>
      </dgm:t>
    </dgm:pt>
    <dgm:pt modelId="{B4979DA2-822E-49E1-9795-AB2D2EB3C39A}" type="parTrans" cxnId="{7F31B4FD-14FA-4E5D-BC31-C0AEA9FF700B}">
      <dgm:prSet/>
      <dgm:spPr/>
      <dgm:t>
        <a:bodyPr/>
        <a:lstStyle/>
        <a:p>
          <a:endParaRPr lang="cs-CZ"/>
        </a:p>
      </dgm:t>
    </dgm:pt>
    <dgm:pt modelId="{50DAFD49-D833-494B-9EDE-5E994A4E7E7F}" type="sibTrans" cxnId="{7F31B4FD-14FA-4E5D-BC31-C0AEA9FF700B}">
      <dgm:prSet/>
      <dgm:spPr/>
      <dgm:t>
        <a:bodyPr/>
        <a:lstStyle/>
        <a:p>
          <a:endParaRPr lang="cs-CZ"/>
        </a:p>
      </dgm:t>
    </dgm:pt>
    <dgm:pt modelId="{917D3270-66F2-497A-A334-07147DD8B2AC}">
      <dgm:prSet phldrT="[Text]"/>
      <dgm:spPr/>
      <dgm:t>
        <a:bodyPr/>
        <a:lstStyle/>
        <a:p>
          <a:r>
            <a:rPr lang="cs-CZ" dirty="0" smtClean="0"/>
            <a:t>hop</a:t>
          </a:r>
          <a:endParaRPr lang="cs-CZ" dirty="0"/>
        </a:p>
      </dgm:t>
    </dgm:pt>
    <dgm:pt modelId="{FC3A154A-8FA2-466D-99AC-9FF8D041A4DC}" type="parTrans" cxnId="{6C760A6F-B41D-49FA-8DF3-BFFF39054DE2}">
      <dgm:prSet/>
      <dgm:spPr/>
      <dgm:t>
        <a:bodyPr/>
        <a:lstStyle/>
        <a:p>
          <a:endParaRPr lang="cs-CZ"/>
        </a:p>
      </dgm:t>
    </dgm:pt>
    <dgm:pt modelId="{9343E135-DF69-4BFF-9A79-E8E1024B2A78}" type="sibTrans" cxnId="{6C760A6F-B41D-49FA-8DF3-BFFF39054DE2}">
      <dgm:prSet/>
      <dgm:spPr/>
      <dgm:t>
        <a:bodyPr/>
        <a:lstStyle/>
        <a:p>
          <a:endParaRPr lang="cs-CZ"/>
        </a:p>
      </dgm:t>
    </dgm:pt>
    <dgm:pt modelId="{335A9A99-8DF1-4FA2-83B1-35C4D8671864}">
      <dgm:prSet phldrT="[Text]"/>
      <dgm:spPr/>
      <dgm:t>
        <a:bodyPr/>
        <a:lstStyle/>
        <a:p>
          <a:r>
            <a:rPr lang="cs-CZ" dirty="0" smtClean="0"/>
            <a:t>mňau</a:t>
          </a:r>
          <a:endParaRPr lang="cs-CZ" dirty="0"/>
        </a:p>
      </dgm:t>
    </dgm:pt>
    <dgm:pt modelId="{CD155BA6-464C-4F06-A767-2CD46FAB60C5}" type="parTrans" cxnId="{79309E68-9C19-4E15-AFEE-6CBCEEB3430D}">
      <dgm:prSet/>
      <dgm:spPr/>
      <dgm:t>
        <a:bodyPr/>
        <a:lstStyle/>
        <a:p>
          <a:endParaRPr lang="cs-CZ"/>
        </a:p>
      </dgm:t>
    </dgm:pt>
    <dgm:pt modelId="{4564DC0A-4632-4B8C-974D-1F7E58C9810B}" type="sibTrans" cxnId="{79309E68-9C19-4E15-AFEE-6CBCEEB3430D}">
      <dgm:prSet/>
      <dgm:spPr/>
      <dgm:t>
        <a:bodyPr/>
        <a:lstStyle/>
        <a:p>
          <a:endParaRPr lang="cs-CZ"/>
        </a:p>
      </dgm:t>
    </dgm:pt>
    <dgm:pt modelId="{6FF71DE1-3325-4AFA-98AD-9A6EFA85FC1B}">
      <dgm:prSet phldrT="[Text]"/>
      <dgm:spPr/>
      <dgm:t>
        <a:bodyPr/>
        <a:lstStyle/>
        <a:p>
          <a:r>
            <a:rPr lang="cs-CZ" dirty="0" smtClean="0"/>
            <a:t>Kuku</a:t>
          </a:r>
          <a:endParaRPr lang="cs-CZ" dirty="0"/>
        </a:p>
      </dgm:t>
    </dgm:pt>
    <dgm:pt modelId="{723E77FB-C1BB-41B8-A6F3-838B700E70CB}" type="parTrans" cxnId="{FB6955D7-3643-4594-BEEE-E8BDF2810AD3}">
      <dgm:prSet/>
      <dgm:spPr/>
      <dgm:t>
        <a:bodyPr/>
        <a:lstStyle/>
        <a:p>
          <a:endParaRPr lang="cs-CZ"/>
        </a:p>
      </dgm:t>
    </dgm:pt>
    <dgm:pt modelId="{9BE58310-429E-4FB2-AE57-0AC07ECE0FB2}" type="sibTrans" cxnId="{FB6955D7-3643-4594-BEEE-E8BDF2810AD3}">
      <dgm:prSet/>
      <dgm:spPr/>
      <dgm:t>
        <a:bodyPr/>
        <a:lstStyle/>
        <a:p>
          <a:endParaRPr lang="cs-CZ"/>
        </a:p>
      </dgm:t>
    </dgm:pt>
    <dgm:pt modelId="{F7C3D77B-7BB9-4584-BECE-42F9289CC87F}">
      <dgm:prSet phldrT="[Text]"/>
      <dgm:spPr/>
      <dgm:t>
        <a:bodyPr/>
        <a:lstStyle/>
        <a:p>
          <a:r>
            <a:rPr lang="cs-CZ" dirty="0" smtClean="0"/>
            <a:t>vrr</a:t>
          </a:r>
          <a:endParaRPr lang="cs-CZ" dirty="0"/>
        </a:p>
      </dgm:t>
    </dgm:pt>
    <dgm:pt modelId="{CFDEB07C-434A-44A2-A357-0937CFAEA3DC}" type="parTrans" cxnId="{CB9027B1-BAFA-4E63-AA14-56C8B1264A6A}">
      <dgm:prSet/>
      <dgm:spPr/>
      <dgm:t>
        <a:bodyPr/>
        <a:lstStyle/>
        <a:p>
          <a:endParaRPr lang="cs-CZ"/>
        </a:p>
      </dgm:t>
    </dgm:pt>
    <dgm:pt modelId="{46936B51-D3D3-4A45-9CDA-08165C46E7A4}" type="sibTrans" cxnId="{CB9027B1-BAFA-4E63-AA14-56C8B1264A6A}">
      <dgm:prSet/>
      <dgm:spPr/>
      <dgm:t>
        <a:bodyPr/>
        <a:lstStyle/>
        <a:p>
          <a:endParaRPr lang="cs-CZ"/>
        </a:p>
      </dgm:t>
    </dgm:pt>
    <dgm:pt modelId="{8AFD26DA-0110-4936-A19D-C178B731EEE7}">
      <dgm:prSet phldrT="[Text]"/>
      <dgm:spPr/>
      <dgm:t>
        <a:bodyPr/>
        <a:lstStyle/>
        <a:p>
          <a:r>
            <a:rPr lang="cs-CZ" dirty="0" smtClean="0"/>
            <a:t>hurá</a:t>
          </a:r>
          <a:endParaRPr lang="cs-CZ" dirty="0"/>
        </a:p>
      </dgm:t>
    </dgm:pt>
    <dgm:pt modelId="{2C1AEFC9-CF48-4E67-92B8-8B6D66E22C96}" type="parTrans" cxnId="{F820B586-0BF3-4EA2-8494-B4D1576D57E5}">
      <dgm:prSet/>
      <dgm:spPr/>
      <dgm:t>
        <a:bodyPr/>
        <a:lstStyle/>
        <a:p>
          <a:endParaRPr lang="cs-CZ"/>
        </a:p>
      </dgm:t>
    </dgm:pt>
    <dgm:pt modelId="{EFDD32C6-8335-49F2-85EB-94A63A005D16}" type="sibTrans" cxnId="{F820B586-0BF3-4EA2-8494-B4D1576D57E5}">
      <dgm:prSet/>
      <dgm:spPr/>
      <dgm:t>
        <a:bodyPr/>
        <a:lstStyle/>
        <a:p>
          <a:endParaRPr lang="cs-CZ"/>
        </a:p>
      </dgm:t>
    </dgm:pt>
    <dgm:pt modelId="{8404F724-03D7-4F7A-ACBD-BB4ED5C7D40C}" type="pres">
      <dgm:prSet presAssocID="{812CE985-B418-42B2-ADE6-20A502187BE9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764D969-7462-4E56-9C2D-2FFF58EC3405}" type="pres">
      <dgm:prSet presAssocID="{86E92ADB-17B2-489C-B978-5C581D7D0748}" presName="centerShape" presStyleLbl="node0" presStyleIdx="0" presStyleCnt="1"/>
      <dgm:spPr/>
      <dgm:t>
        <a:bodyPr/>
        <a:lstStyle/>
        <a:p>
          <a:endParaRPr lang="cs-CZ"/>
        </a:p>
      </dgm:t>
    </dgm:pt>
    <dgm:pt modelId="{E827A065-0077-487F-88E4-D0EF996FB08C}" type="pres">
      <dgm:prSet presAssocID="{FB70EC13-96F6-4C9B-9BC7-34E4CB3C7064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3AB4CE-8ADB-4F21-A803-6097291A158F}" type="pres">
      <dgm:prSet presAssocID="{FB70EC13-96F6-4C9B-9BC7-34E4CB3C7064}" presName="dummy" presStyleCnt="0"/>
      <dgm:spPr/>
    </dgm:pt>
    <dgm:pt modelId="{38F45C5D-4E78-4BC0-A0AC-2394A1D0EE9D}" type="pres">
      <dgm:prSet presAssocID="{54F45C94-1E4C-46BE-BE5A-3671D2EDC15E}" presName="sibTrans" presStyleLbl="sibTrans2D1" presStyleIdx="0" presStyleCnt="8"/>
      <dgm:spPr/>
      <dgm:t>
        <a:bodyPr/>
        <a:lstStyle/>
        <a:p>
          <a:endParaRPr lang="cs-CZ"/>
        </a:p>
      </dgm:t>
    </dgm:pt>
    <dgm:pt modelId="{3B975B73-CF9A-49B0-88FB-AF88363CDDB6}" type="pres">
      <dgm:prSet presAssocID="{C5B735AE-7932-4A0C-8EAC-6DB22A1FC9CE}" presName="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C99520-B1D2-4E89-8EA6-02ABA7965937}" type="pres">
      <dgm:prSet presAssocID="{C5B735AE-7932-4A0C-8EAC-6DB22A1FC9CE}" presName="dummy" presStyleCnt="0"/>
      <dgm:spPr/>
    </dgm:pt>
    <dgm:pt modelId="{577776CE-3381-4EE3-8F50-9AB22B6E096C}" type="pres">
      <dgm:prSet presAssocID="{9FEC7C25-BE58-4BA4-8373-3FF81DE2306C}" presName="sibTrans" presStyleLbl="sibTrans2D1" presStyleIdx="1" presStyleCnt="8"/>
      <dgm:spPr/>
      <dgm:t>
        <a:bodyPr/>
        <a:lstStyle/>
        <a:p>
          <a:endParaRPr lang="cs-CZ"/>
        </a:p>
      </dgm:t>
    </dgm:pt>
    <dgm:pt modelId="{C94FFA77-9B9E-4D45-81B6-49C77EA159D7}" type="pres">
      <dgm:prSet presAssocID="{3EBFE030-7701-4E32-93C5-113ADF3E601F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B4B5EF-9DD5-402E-8B98-6A76618C4CD5}" type="pres">
      <dgm:prSet presAssocID="{3EBFE030-7701-4E32-93C5-113ADF3E601F}" presName="dummy" presStyleCnt="0"/>
      <dgm:spPr/>
    </dgm:pt>
    <dgm:pt modelId="{D436917E-5C2E-4004-B345-958FEB2BDA2D}" type="pres">
      <dgm:prSet presAssocID="{50DAFD49-D833-494B-9EDE-5E994A4E7E7F}" presName="sibTrans" presStyleLbl="sibTrans2D1" presStyleIdx="2" presStyleCnt="8"/>
      <dgm:spPr/>
      <dgm:t>
        <a:bodyPr/>
        <a:lstStyle/>
        <a:p>
          <a:endParaRPr lang="cs-CZ"/>
        </a:p>
      </dgm:t>
    </dgm:pt>
    <dgm:pt modelId="{477397EA-E616-4FCE-9038-A35C8D338691}" type="pres">
      <dgm:prSet presAssocID="{917D3270-66F2-497A-A334-07147DD8B2AC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383E83-64A2-425D-BB34-8FC681E426BE}" type="pres">
      <dgm:prSet presAssocID="{917D3270-66F2-497A-A334-07147DD8B2AC}" presName="dummy" presStyleCnt="0"/>
      <dgm:spPr/>
    </dgm:pt>
    <dgm:pt modelId="{9F6C4ABE-A9FA-4AE1-AB80-CBEE8D7918A0}" type="pres">
      <dgm:prSet presAssocID="{9343E135-DF69-4BFF-9A79-E8E1024B2A78}" presName="sibTrans" presStyleLbl="sibTrans2D1" presStyleIdx="3" presStyleCnt="8"/>
      <dgm:spPr/>
      <dgm:t>
        <a:bodyPr/>
        <a:lstStyle/>
        <a:p>
          <a:endParaRPr lang="cs-CZ"/>
        </a:p>
      </dgm:t>
    </dgm:pt>
    <dgm:pt modelId="{2FF525D1-7D51-488A-9A76-066D5CAA80BE}" type="pres">
      <dgm:prSet presAssocID="{6FF71DE1-3325-4AFA-98AD-9A6EFA85FC1B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67AACC-B6F6-47C7-B976-D96D0AF9224E}" type="pres">
      <dgm:prSet presAssocID="{6FF71DE1-3325-4AFA-98AD-9A6EFA85FC1B}" presName="dummy" presStyleCnt="0"/>
      <dgm:spPr/>
    </dgm:pt>
    <dgm:pt modelId="{E5882A6A-FE71-40C4-B9F4-99F06E9A0BA6}" type="pres">
      <dgm:prSet presAssocID="{9BE58310-429E-4FB2-AE57-0AC07ECE0FB2}" presName="sibTrans" presStyleLbl="sibTrans2D1" presStyleIdx="4" presStyleCnt="8"/>
      <dgm:spPr/>
      <dgm:t>
        <a:bodyPr/>
        <a:lstStyle/>
        <a:p>
          <a:endParaRPr lang="cs-CZ"/>
        </a:p>
      </dgm:t>
    </dgm:pt>
    <dgm:pt modelId="{CF5BF361-7036-4AB4-BA9D-EE12D89552F2}" type="pres">
      <dgm:prSet presAssocID="{8AFD26DA-0110-4936-A19D-C178B731EEE7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45431E-FD60-4C11-ADDA-061EEAF5EB78}" type="pres">
      <dgm:prSet presAssocID="{8AFD26DA-0110-4936-A19D-C178B731EEE7}" presName="dummy" presStyleCnt="0"/>
      <dgm:spPr/>
    </dgm:pt>
    <dgm:pt modelId="{121EC1E2-406B-44CB-82CF-CB79848CEF19}" type="pres">
      <dgm:prSet presAssocID="{EFDD32C6-8335-49F2-85EB-94A63A005D16}" presName="sibTrans" presStyleLbl="sibTrans2D1" presStyleIdx="5" presStyleCnt="8"/>
      <dgm:spPr/>
      <dgm:t>
        <a:bodyPr/>
        <a:lstStyle/>
        <a:p>
          <a:endParaRPr lang="cs-CZ"/>
        </a:p>
      </dgm:t>
    </dgm:pt>
    <dgm:pt modelId="{CB1A5394-9A4C-49C4-970D-5E46CD8B96D7}" type="pres">
      <dgm:prSet presAssocID="{F7C3D77B-7BB9-4584-BECE-42F9289CC87F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55DDF5-EF7B-45BF-8C09-C7F9A6D0DAA7}" type="pres">
      <dgm:prSet presAssocID="{F7C3D77B-7BB9-4584-BECE-42F9289CC87F}" presName="dummy" presStyleCnt="0"/>
      <dgm:spPr/>
    </dgm:pt>
    <dgm:pt modelId="{54FC907F-0AF4-4D56-B15C-259D8C51247D}" type="pres">
      <dgm:prSet presAssocID="{46936B51-D3D3-4A45-9CDA-08165C46E7A4}" presName="sibTrans" presStyleLbl="sibTrans2D1" presStyleIdx="6" presStyleCnt="8"/>
      <dgm:spPr/>
      <dgm:t>
        <a:bodyPr/>
        <a:lstStyle/>
        <a:p>
          <a:endParaRPr lang="cs-CZ"/>
        </a:p>
      </dgm:t>
    </dgm:pt>
    <dgm:pt modelId="{BA94F97A-2B9B-4DE6-B0B6-59BD17464EB7}" type="pres">
      <dgm:prSet presAssocID="{335A9A99-8DF1-4FA2-83B1-35C4D8671864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12EF05-FC4E-4325-B178-668086440CCB}" type="pres">
      <dgm:prSet presAssocID="{335A9A99-8DF1-4FA2-83B1-35C4D8671864}" presName="dummy" presStyleCnt="0"/>
      <dgm:spPr/>
    </dgm:pt>
    <dgm:pt modelId="{9BD2661E-AF01-4055-A141-8D986A9F0275}" type="pres">
      <dgm:prSet presAssocID="{4564DC0A-4632-4B8C-974D-1F7E58C9810B}" presName="sibTrans" presStyleLbl="sibTrans2D1" presStyleIdx="7" presStyleCnt="8"/>
      <dgm:spPr/>
      <dgm:t>
        <a:bodyPr/>
        <a:lstStyle/>
        <a:p>
          <a:endParaRPr lang="cs-CZ"/>
        </a:p>
      </dgm:t>
    </dgm:pt>
  </dgm:ptLst>
  <dgm:cxnLst>
    <dgm:cxn modelId="{85E61C91-53FB-490E-90DC-CF60764FFA69}" type="presOf" srcId="{812CE985-B418-42B2-ADE6-20A502187BE9}" destId="{8404F724-03D7-4F7A-ACBD-BB4ED5C7D40C}" srcOrd="0" destOrd="0" presId="urn:microsoft.com/office/officeart/2005/8/layout/radial6"/>
    <dgm:cxn modelId="{56F47470-E07E-466E-A3B9-83237AA3DF5E}" srcId="{86E92ADB-17B2-489C-B978-5C581D7D0748}" destId="{FB70EC13-96F6-4C9B-9BC7-34E4CB3C7064}" srcOrd="0" destOrd="0" parTransId="{A29C63DF-EF6D-4C52-87A4-56349E752FB4}" sibTransId="{54F45C94-1E4C-46BE-BE5A-3671D2EDC15E}"/>
    <dgm:cxn modelId="{A5F71E1F-3460-41B0-A480-7A4D3CBF9DBA}" type="presOf" srcId="{FB70EC13-96F6-4C9B-9BC7-34E4CB3C7064}" destId="{E827A065-0077-487F-88E4-D0EF996FB08C}" srcOrd="0" destOrd="0" presId="urn:microsoft.com/office/officeart/2005/8/layout/radial6"/>
    <dgm:cxn modelId="{70134B5A-ECBA-4A3D-A72E-AB9300122D90}" type="presOf" srcId="{54F45C94-1E4C-46BE-BE5A-3671D2EDC15E}" destId="{38F45C5D-4E78-4BC0-A0AC-2394A1D0EE9D}" srcOrd="0" destOrd="0" presId="urn:microsoft.com/office/officeart/2005/8/layout/radial6"/>
    <dgm:cxn modelId="{4F94478F-33CB-42E4-9D7F-A5AF6FDEA396}" type="presOf" srcId="{917D3270-66F2-497A-A334-07147DD8B2AC}" destId="{477397EA-E616-4FCE-9038-A35C8D338691}" srcOrd="0" destOrd="0" presId="urn:microsoft.com/office/officeart/2005/8/layout/radial6"/>
    <dgm:cxn modelId="{51230B4D-CFF5-49F5-A8AB-1A685D3DAC2B}" srcId="{86E92ADB-17B2-489C-B978-5C581D7D0748}" destId="{C5B735AE-7932-4A0C-8EAC-6DB22A1FC9CE}" srcOrd="1" destOrd="0" parTransId="{60B8F4EB-1332-43A9-BB6D-D0BCCB95C2C2}" sibTransId="{9FEC7C25-BE58-4BA4-8373-3FF81DE2306C}"/>
    <dgm:cxn modelId="{79309E68-9C19-4E15-AFEE-6CBCEEB3430D}" srcId="{86E92ADB-17B2-489C-B978-5C581D7D0748}" destId="{335A9A99-8DF1-4FA2-83B1-35C4D8671864}" srcOrd="7" destOrd="0" parTransId="{CD155BA6-464C-4F06-A767-2CD46FAB60C5}" sibTransId="{4564DC0A-4632-4B8C-974D-1F7E58C9810B}"/>
    <dgm:cxn modelId="{07156163-E2AE-4E01-A2DB-155455411B62}" type="presOf" srcId="{46936B51-D3D3-4A45-9CDA-08165C46E7A4}" destId="{54FC907F-0AF4-4D56-B15C-259D8C51247D}" srcOrd="0" destOrd="0" presId="urn:microsoft.com/office/officeart/2005/8/layout/radial6"/>
    <dgm:cxn modelId="{C439FE27-AE6B-4841-9F87-88978295BE74}" type="presOf" srcId="{86E92ADB-17B2-489C-B978-5C581D7D0748}" destId="{1764D969-7462-4E56-9C2D-2FFF58EC3405}" srcOrd="0" destOrd="0" presId="urn:microsoft.com/office/officeart/2005/8/layout/radial6"/>
    <dgm:cxn modelId="{24FF6246-D27E-40E2-BC1A-F6FFE64EB67B}" type="presOf" srcId="{8AFD26DA-0110-4936-A19D-C178B731EEE7}" destId="{CF5BF361-7036-4AB4-BA9D-EE12D89552F2}" srcOrd="0" destOrd="0" presId="urn:microsoft.com/office/officeart/2005/8/layout/radial6"/>
    <dgm:cxn modelId="{D9E6EB17-38B8-4CC3-9B49-FBCE19053F7B}" type="presOf" srcId="{3EBFE030-7701-4E32-93C5-113ADF3E601F}" destId="{C94FFA77-9B9E-4D45-81B6-49C77EA159D7}" srcOrd="0" destOrd="0" presId="urn:microsoft.com/office/officeart/2005/8/layout/radial6"/>
    <dgm:cxn modelId="{75844390-2C75-48FF-BE1A-F5FE9D8B52C5}" type="presOf" srcId="{C5B735AE-7932-4A0C-8EAC-6DB22A1FC9CE}" destId="{3B975B73-CF9A-49B0-88FB-AF88363CDDB6}" srcOrd="0" destOrd="0" presId="urn:microsoft.com/office/officeart/2005/8/layout/radial6"/>
    <dgm:cxn modelId="{EA581850-B538-4FD9-802C-F1D0A431D74B}" type="presOf" srcId="{9FEC7C25-BE58-4BA4-8373-3FF81DE2306C}" destId="{577776CE-3381-4EE3-8F50-9AB22B6E096C}" srcOrd="0" destOrd="0" presId="urn:microsoft.com/office/officeart/2005/8/layout/radial6"/>
    <dgm:cxn modelId="{B9477D3A-192D-45B2-AF15-09D06F62BB22}" type="presOf" srcId="{6FF71DE1-3325-4AFA-98AD-9A6EFA85FC1B}" destId="{2FF525D1-7D51-488A-9A76-066D5CAA80BE}" srcOrd="0" destOrd="0" presId="urn:microsoft.com/office/officeart/2005/8/layout/radial6"/>
    <dgm:cxn modelId="{E2CA5DA7-8606-4AF9-81C3-37C77CC388E1}" type="presOf" srcId="{4564DC0A-4632-4B8C-974D-1F7E58C9810B}" destId="{9BD2661E-AF01-4055-A141-8D986A9F0275}" srcOrd="0" destOrd="0" presId="urn:microsoft.com/office/officeart/2005/8/layout/radial6"/>
    <dgm:cxn modelId="{F28EDF44-D2FB-4136-92AD-52E6BADF2D12}" type="presOf" srcId="{335A9A99-8DF1-4FA2-83B1-35C4D8671864}" destId="{BA94F97A-2B9B-4DE6-B0B6-59BD17464EB7}" srcOrd="0" destOrd="0" presId="urn:microsoft.com/office/officeart/2005/8/layout/radial6"/>
    <dgm:cxn modelId="{BF160FFD-BE23-451A-9B23-B7FAFF6FC37C}" type="presOf" srcId="{50DAFD49-D833-494B-9EDE-5E994A4E7E7F}" destId="{D436917E-5C2E-4004-B345-958FEB2BDA2D}" srcOrd="0" destOrd="0" presId="urn:microsoft.com/office/officeart/2005/8/layout/radial6"/>
    <dgm:cxn modelId="{FB6955D7-3643-4594-BEEE-E8BDF2810AD3}" srcId="{86E92ADB-17B2-489C-B978-5C581D7D0748}" destId="{6FF71DE1-3325-4AFA-98AD-9A6EFA85FC1B}" srcOrd="4" destOrd="0" parTransId="{723E77FB-C1BB-41B8-A6F3-838B700E70CB}" sibTransId="{9BE58310-429E-4FB2-AE57-0AC07ECE0FB2}"/>
    <dgm:cxn modelId="{F820B586-0BF3-4EA2-8494-B4D1576D57E5}" srcId="{86E92ADB-17B2-489C-B978-5C581D7D0748}" destId="{8AFD26DA-0110-4936-A19D-C178B731EEE7}" srcOrd="5" destOrd="0" parTransId="{2C1AEFC9-CF48-4E67-92B8-8B6D66E22C96}" sibTransId="{EFDD32C6-8335-49F2-85EB-94A63A005D16}"/>
    <dgm:cxn modelId="{CB9027B1-BAFA-4E63-AA14-56C8B1264A6A}" srcId="{86E92ADB-17B2-489C-B978-5C581D7D0748}" destId="{F7C3D77B-7BB9-4584-BECE-42F9289CC87F}" srcOrd="6" destOrd="0" parTransId="{CFDEB07C-434A-44A2-A357-0937CFAEA3DC}" sibTransId="{46936B51-D3D3-4A45-9CDA-08165C46E7A4}"/>
    <dgm:cxn modelId="{415F6ED5-6968-46EE-9830-B49D3E416B9D}" type="presOf" srcId="{F7C3D77B-7BB9-4584-BECE-42F9289CC87F}" destId="{CB1A5394-9A4C-49C4-970D-5E46CD8B96D7}" srcOrd="0" destOrd="0" presId="urn:microsoft.com/office/officeart/2005/8/layout/radial6"/>
    <dgm:cxn modelId="{C16C87EF-EFC8-4247-ACDB-68942179D22C}" type="presOf" srcId="{9343E135-DF69-4BFF-9A79-E8E1024B2A78}" destId="{9F6C4ABE-A9FA-4AE1-AB80-CBEE8D7918A0}" srcOrd="0" destOrd="0" presId="urn:microsoft.com/office/officeart/2005/8/layout/radial6"/>
    <dgm:cxn modelId="{3E3FC0DA-1F19-4CB3-91F1-36DF65E14184}" srcId="{812CE985-B418-42B2-ADE6-20A502187BE9}" destId="{86E92ADB-17B2-489C-B978-5C581D7D0748}" srcOrd="0" destOrd="0" parTransId="{DE74DEA5-E224-40AE-8B8B-97DD778FEA26}" sibTransId="{8B3BE7BA-8DB0-459E-A296-2C8C353550EB}"/>
    <dgm:cxn modelId="{6C760A6F-B41D-49FA-8DF3-BFFF39054DE2}" srcId="{86E92ADB-17B2-489C-B978-5C581D7D0748}" destId="{917D3270-66F2-497A-A334-07147DD8B2AC}" srcOrd="3" destOrd="0" parTransId="{FC3A154A-8FA2-466D-99AC-9FF8D041A4DC}" sibTransId="{9343E135-DF69-4BFF-9A79-E8E1024B2A78}"/>
    <dgm:cxn modelId="{C34A6FCD-4EBE-4102-9AB3-198F465D791B}" type="presOf" srcId="{9BE58310-429E-4FB2-AE57-0AC07ECE0FB2}" destId="{E5882A6A-FE71-40C4-B9F4-99F06E9A0BA6}" srcOrd="0" destOrd="0" presId="urn:microsoft.com/office/officeart/2005/8/layout/radial6"/>
    <dgm:cxn modelId="{7F31B4FD-14FA-4E5D-BC31-C0AEA9FF700B}" srcId="{86E92ADB-17B2-489C-B978-5C581D7D0748}" destId="{3EBFE030-7701-4E32-93C5-113ADF3E601F}" srcOrd="2" destOrd="0" parTransId="{B4979DA2-822E-49E1-9795-AB2D2EB3C39A}" sibTransId="{50DAFD49-D833-494B-9EDE-5E994A4E7E7F}"/>
    <dgm:cxn modelId="{99D4ED68-5351-4B91-943A-5767AC18D61E}" type="presOf" srcId="{EFDD32C6-8335-49F2-85EB-94A63A005D16}" destId="{121EC1E2-406B-44CB-82CF-CB79848CEF19}" srcOrd="0" destOrd="0" presId="urn:microsoft.com/office/officeart/2005/8/layout/radial6"/>
    <dgm:cxn modelId="{4567AC3B-2260-457A-B442-1C02DB6F2984}" type="presParOf" srcId="{8404F724-03D7-4F7A-ACBD-BB4ED5C7D40C}" destId="{1764D969-7462-4E56-9C2D-2FFF58EC3405}" srcOrd="0" destOrd="0" presId="urn:microsoft.com/office/officeart/2005/8/layout/radial6"/>
    <dgm:cxn modelId="{4EACD420-02F0-4A66-ABEF-1A86DD70EB05}" type="presParOf" srcId="{8404F724-03D7-4F7A-ACBD-BB4ED5C7D40C}" destId="{E827A065-0077-487F-88E4-D0EF996FB08C}" srcOrd="1" destOrd="0" presId="urn:microsoft.com/office/officeart/2005/8/layout/radial6"/>
    <dgm:cxn modelId="{6C0F688E-3EBF-438A-83D7-FC416B017E39}" type="presParOf" srcId="{8404F724-03D7-4F7A-ACBD-BB4ED5C7D40C}" destId="{A33AB4CE-8ADB-4F21-A803-6097291A158F}" srcOrd="2" destOrd="0" presId="urn:microsoft.com/office/officeart/2005/8/layout/radial6"/>
    <dgm:cxn modelId="{05ED88BA-B449-406C-89EC-3960AF7D2419}" type="presParOf" srcId="{8404F724-03D7-4F7A-ACBD-BB4ED5C7D40C}" destId="{38F45C5D-4E78-4BC0-A0AC-2394A1D0EE9D}" srcOrd="3" destOrd="0" presId="urn:microsoft.com/office/officeart/2005/8/layout/radial6"/>
    <dgm:cxn modelId="{8E651A6E-196E-4470-89DF-FB83612857BC}" type="presParOf" srcId="{8404F724-03D7-4F7A-ACBD-BB4ED5C7D40C}" destId="{3B975B73-CF9A-49B0-88FB-AF88363CDDB6}" srcOrd="4" destOrd="0" presId="urn:microsoft.com/office/officeart/2005/8/layout/radial6"/>
    <dgm:cxn modelId="{EB1165E9-B102-4FB3-9557-1E82C417E57F}" type="presParOf" srcId="{8404F724-03D7-4F7A-ACBD-BB4ED5C7D40C}" destId="{46C99520-B1D2-4E89-8EA6-02ABA7965937}" srcOrd="5" destOrd="0" presId="urn:microsoft.com/office/officeart/2005/8/layout/radial6"/>
    <dgm:cxn modelId="{61833B43-BE64-4B7D-AB0D-3BD0270001C2}" type="presParOf" srcId="{8404F724-03D7-4F7A-ACBD-BB4ED5C7D40C}" destId="{577776CE-3381-4EE3-8F50-9AB22B6E096C}" srcOrd="6" destOrd="0" presId="urn:microsoft.com/office/officeart/2005/8/layout/radial6"/>
    <dgm:cxn modelId="{3FB5B6DA-85EC-4862-A68E-3D3D3C5F15F2}" type="presParOf" srcId="{8404F724-03D7-4F7A-ACBD-BB4ED5C7D40C}" destId="{C94FFA77-9B9E-4D45-81B6-49C77EA159D7}" srcOrd="7" destOrd="0" presId="urn:microsoft.com/office/officeart/2005/8/layout/radial6"/>
    <dgm:cxn modelId="{E3C27AB7-CE4F-4259-88D0-F3377C161E23}" type="presParOf" srcId="{8404F724-03D7-4F7A-ACBD-BB4ED5C7D40C}" destId="{F4B4B5EF-9DD5-402E-8B98-6A76618C4CD5}" srcOrd="8" destOrd="0" presId="urn:microsoft.com/office/officeart/2005/8/layout/radial6"/>
    <dgm:cxn modelId="{0B62A148-3740-46D5-88EE-6D705F5B9F74}" type="presParOf" srcId="{8404F724-03D7-4F7A-ACBD-BB4ED5C7D40C}" destId="{D436917E-5C2E-4004-B345-958FEB2BDA2D}" srcOrd="9" destOrd="0" presId="urn:microsoft.com/office/officeart/2005/8/layout/radial6"/>
    <dgm:cxn modelId="{06490ADC-258C-4255-9619-9F95ED0DCFB0}" type="presParOf" srcId="{8404F724-03D7-4F7A-ACBD-BB4ED5C7D40C}" destId="{477397EA-E616-4FCE-9038-A35C8D338691}" srcOrd="10" destOrd="0" presId="urn:microsoft.com/office/officeart/2005/8/layout/radial6"/>
    <dgm:cxn modelId="{0748A136-9EB7-4FAF-97D8-756A385B39A4}" type="presParOf" srcId="{8404F724-03D7-4F7A-ACBD-BB4ED5C7D40C}" destId="{D4383E83-64A2-425D-BB34-8FC681E426BE}" srcOrd="11" destOrd="0" presId="urn:microsoft.com/office/officeart/2005/8/layout/radial6"/>
    <dgm:cxn modelId="{F87AD5DC-7AFA-4230-BCB7-A20C9ED95B66}" type="presParOf" srcId="{8404F724-03D7-4F7A-ACBD-BB4ED5C7D40C}" destId="{9F6C4ABE-A9FA-4AE1-AB80-CBEE8D7918A0}" srcOrd="12" destOrd="0" presId="urn:microsoft.com/office/officeart/2005/8/layout/radial6"/>
    <dgm:cxn modelId="{439EB6A1-CFEB-41A5-B8BE-EE1D418246C0}" type="presParOf" srcId="{8404F724-03D7-4F7A-ACBD-BB4ED5C7D40C}" destId="{2FF525D1-7D51-488A-9A76-066D5CAA80BE}" srcOrd="13" destOrd="0" presId="urn:microsoft.com/office/officeart/2005/8/layout/radial6"/>
    <dgm:cxn modelId="{269DF5EE-3E93-46BD-9256-3A5BB96AFE4A}" type="presParOf" srcId="{8404F724-03D7-4F7A-ACBD-BB4ED5C7D40C}" destId="{CB67AACC-B6F6-47C7-B976-D96D0AF9224E}" srcOrd="14" destOrd="0" presId="urn:microsoft.com/office/officeart/2005/8/layout/radial6"/>
    <dgm:cxn modelId="{FD41FFEB-409F-4AD2-BEF2-E0C0217B17D0}" type="presParOf" srcId="{8404F724-03D7-4F7A-ACBD-BB4ED5C7D40C}" destId="{E5882A6A-FE71-40C4-B9F4-99F06E9A0BA6}" srcOrd="15" destOrd="0" presId="urn:microsoft.com/office/officeart/2005/8/layout/radial6"/>
    <dgm:cxn modelId="{D65BD0E4-D08B-4940-BD91-7EE1BEB9A798}" type="presParOf" srcId="{8404F724-03D7-4F7A-ACBD-BB4ED5C7D40C}" destId="{CF5BF361-7036-4AB4-BA9D-EE12D89552F2}" srcOrd="16" destOrd="0" presId="urn:microsoft.com/office/officeart/2005/8/layout/radial6"/>
    <dgm:cxn modelId="{9B8F5B9B-CAB4-4AB4-ACC6-5A85DC4F96BD}" type="presParOf" srcId="{8404F724-03D7-4F7A-ACBD-BB4ED5C7D40C}" destId="{1345431E-FD60-4C11-ADDA-061EEAF5EB78}" srcOrd="17" destOrd="0" presId="urn:microsoft.com/office/officeart/2005/8/layout/radial6"/>
    <dgm:cxn modelId="{1B886947-EF76-4FF2-B3C6-E7EF54CABE91}" type="presParOf" srcId="{8404F724-03D7-4F7A-ACBD-BB4ED5C7D40C}" destId="{121EC1E2-406B-44CB-82CF-CB79848CEF19}" srcOrd="18" destOrd="0" presId="urn:microsoft.com/office/officeart/2005/8/layout/radial6"/>
    <dgm:cxn modelId="{C0794C3A-B7A1-42C0-B84A-45E66E7BDAC3}" type="presParOf" srcId="{8404F724-03D7-4F7A-ACBD-BB4ED5C7D40C}" destId="{CB1A5394-9A4C-49C4-970D-5E46CD8B96D7}" srcOrd="19" destOrd="0" presId="urn:microsoft.com/office/officeart/2005/8/layout/radial6"/>
    <dgm:cxn modelId="{99DCB0CD-1409-4C37-87AA-BBEAA2AEC60B}" type="presParOf" srcId="{8404F724-03D7-4F7A-ACBD-BB4ED5C7D40C}" destId="{A555DDF5-EF7B-45BF-8C09-C7F9A6D0DAA7}" srcOrd="20" destOrd="0" presId="urn:microsoft.com/office/officeart/2005/8/layout/radial6"/>
    <dgm:cxn modelId="{C1E3F050-4A5C-48B0-8D9C-CA8EC50F5F7E}" type="presParOf" srcId="{8404F724-03D7-4F7A-ACBD-BB4ED5C7D40C}" destId="{54FC907F-0AF4-4D56-B15C-259D8C51247D}" srcOrd="21" destOrd="0" presId="urn:microsoft.com/office/officeart/2005/8/layout/radial6"/>
    <dgm:cxn modelId="{A32CA4A6-C0C9-418C-9B20-9C84A6D16BEF}" type="presParOf" srcId="{8404F724-03D7-4F7A-ACBD-BB4ED5C7D40C}" destId="{BA94F97A-2B9B-4DE6-B0B6-59BD17464EB7}" srcOrd="22" destOrd="0" presId="urn:microsoft.com/office/officeart/2005/8/layout/radial6"/>
    <dgm:cxn modelId="{FA1AD95B-7D4E-47FF-8722-FE9429CB0037}" type="presParOf" srcId="{8404F724-03D7-4F7A-ACBD-BB4ED5C7D40C}" destId="{0A12EF05-FC4E-4325-B178-668086440CCB}" srcOrd="23" destOrd="0" presId="urn:microsoft.com/office/officeart/2005/8/layout/radial6"/>
    <dgm:cxn modelId="{8D3E6435-0EAA-4A46-8A49-14D02BAAA049}" type="presParOf" srcId="{8404F724-03D7-4F7A-ACBD-BB4ED5C7D40C}" destId="{9BD2661E-AF01-4055-A141-8D986A9F0275}" srcOrd="24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1F51991-4815-4D7D-8609-C597758D986D}" type="doc">
      <dgm:prSet loTypeId="urn:microsoft.com/office/officeart/2005/8/layout/radial6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9CFAC140-76EE-4EA8-9368-0C89D334F0C5}">
      <dgm:prSet phldrT="[Text]"/>
      <dgm:spPr/>
      <dgm:t>
        <a:bodyPr/>
        <a:lstStyle/>
        <a:p>
          <a:r>
            <a:rPr lang="cs-CZ" dirty="0" smtClean="0"/>
            <a:t>2</a:t>
          </a:r>
          <a:endParaRPr lang="cs-CZ" dirty="0"/>
        </a:p>
      </dgm:t>
    </dgm:pt>
    <dgm:pt modelId="{88339097-7CBB-4F26-86E7-D4BD8378F77F}" type="parTrans" cxnId="{0C18BD8A-CA57-4420-B94A-FBF9E0D9473C}">
      <dgm:prSet/>
      <dgm:spPr/>
      <dgm:t>
        <a:bodyPr/>
        <a:lstStyle/>
        <a:p>
          <a:endParaRPr lang="cs-CZ"/>
        </a:p>
      </dgm:t>
    </dgm:pt>
    <dgm:pt modelId="{96303A24-9582-4EB4-B9EB-A58387D0A67E}" type="sibTrans" cxnId="{0C18BD8A-CA57-4420-B94A-FBF9E0D9473C}">
      <dgm:prSet/>
      <dgm:spPr/>
      <dgm:t>
        <a:bodyPr/>
        <a:lstStyle/>
        <a:p>
          <a:endParaRPr lang="cs-CZ"/>
        </a:p>
      </dgm:t>
    </dgm:pt>
    <dgm:pt modelId="{E7FDEC68-9A1D-43C0-9D9F-E3B9FE810847}">
      <dgm:prSet phldrT="[Text]"/>
      <dgm:spPr/>
      <dgm:t>
        <a:bodyPr/>
        <a:lstStyle/>
        <a:p>
          <a:r>
            <a:rPr lang="cs-CZ" dirty="0" smtClean="0"/>
            <a:t>a</a:t>
          </a:r>
          <a:endParaRPr lang="cs-CZ" dirty="0"/>
        </a:p>
      </dgm:t>
    </dgm:pt>
    <dgm:pt modelId="{47456C9E-2316-46ED-BC32-E8487EA081C4}" type="parTrans" cxnId="{398C0517-4A0B-43F0-9691-6D4327D6CD8F}">
      <dgm:prSet/>
      <dgm:spPr/>
      <dgm:t>
        <a:bodyPr/>
        <a:lstStyle/>
        <a:p>
          <a:endParaRPr lang="cs-CZ"/>
        </a:p>
      </dgm:t>
    </dgm:pt>
    <dgm:pt modelId="{02DCE98F-2AD3-41DC-8E3A-F08968E87DF4}" type="sibTrans" cxnId="{398C0517-4A0B-43F0-9691-6D4327D6CD8F}">
      <dgm:prSet/>
      <dgm:spPr/>
      <dgm:t>
        <a:bodyPr/>
        <a:lstStyle/>
        <a:p>
          <a:endParaRPr lang="cs-CZ"/>
        </a:p>
      </dgm:t>
    </dgm:pt>
    <dgm:pt modelId="{97B10E7F-3B74-4B9B-9AC3-06912B84FE3A}">
      <dgm:prSet phldrT="[Text]"/>
      <dgm:spPr/>
      <dgm:t>
        <a:bodyPr/>
        <a:lstStyle/>
        <a:p>
          <a:r>
            <a:rPr lang="cs-CZ" dirty="0" smtClean="0"/>
            <a:t>i</a:t>
          </a:r>
          <a:endParaRPr lang="cs-CZ" dirty="0"/>
        </a:p>
      </dgm:t>
    </dgm:pt>
    <dgm:pt modelId="{E0F4FBB0-9933-4868-8645-A0735072DFA7}" type="parTrans" cxnId="{5537B540-985C-46BA-95C7-C60B4D33B8F1}">
      <dgm:prSet/>
      <dgm:spPr/>
      <dgm:t>
        <a:bodyPr/>
        <a:lstStyle/>
        <a:p>
          <a:endParaRPr lang="cs-CZ"/>
        </a:p>
      </dgm:t>
    </dgm:pt>
    <dgm:pt modelId="{2C328300-0FC4-4A48-8E94-8898BCB15B7C}" type="sibTrans" cxnId="{5537B540-985C-46BA-95C7-C60B4D33B8F1}">
      <dgm:prSet/>
      <dgm:spPr/>
      <dgm:t>
        <a:bodyPr/>
        <a:lstStyle/>
        <a:p>
          <a:endParaRPr lang="cs-CZ"/>
        </a:p>
      </dgm:t>
    </dgm:pt>
    <dgm:pt modelId="{11EBC4DA-181E-4109-9886-707A0928DC68}">
      <dgm:prSet phldrT="[Text]"/>
      <dgm:spPr/>
      <dgm:t>
        <a:bodyPr/>
        <a:lstStyle/>
        <a:p>
          <a:r>
            <a:rPr lang="cs-CZ" dirty="0" smtClean="0"/>
            <a:t>ale</a:t>
          </a:r>
          <a:endParaRPr lang="cs-CZ" dirty="0"/>
        </a:p>
      </dgm:t>
    </dgm:pt>
    <dgm:pt modelId="{E8F9D087-795A-4C3E-A8E8-E30FF08228C1}" type="parTrans" cxnId="{AA977FD3-C4D7-4BB1-9E4A-54103616CC36}">
      <dgm:prSet/>
      <dgm:spPr/>
      <dgm:t>
        <a:bodyPr/>
        <a:lstStyle/>
        <a:p>
          <a:endParaRPr lang="cs-CZ"/>
        </a:p>
      </dgm:t>
    </dgm:pt>
    <dgm:pt modelId="{8D6B06E4-F742-4220-8175-BD63418EBB81}" type="sibTrans" cxnId="{AA977FD3-C4D7-4BB1-9E4A-54103616CC36}">
      <dgm:prSet/>
      <dgm:spPr/>
      <dgm:t>
        <a:bodyPr/>
        <a:lstStyle/>
        <a:p>
          <a:endParaRPr lang="cs-CZ"/>
        </a:p>
      </dgm:t>
    </dgm:pt>
    <dgm:pt modelId="{E500E727-A94F-42BC-AB30-B0906250753C}">
      <dgm:prSet phldrT="[Text]"/>
      <dgm:spPr/>
      <dgm:t>
        <a:bodyPr/>
        <a:lstStyle/>
        <a:p>
          <a:r>
            <a:rPr lang="cs-CZ" dirty="0" smtClean="0"/>
            <a:t>že</a:t>
          </a:r>
          <a:endParaRPr lang="cs-CZ" dirty="0"/>
        </a:p>
      </dgm:t>
    </dgm:pt>
    <dgm:pt modelId="{CBCF0EA7-CADF-4739-9BFD-867C9E782118}" type="parTrans" cxnId="{24A50086-F450-4276-B592-87A9B3A5D3F6}">
      <dgm:prSet/>
      <dgm:spPr/>
      <dgm:t>
        <a:bodyPr/>
        <a:lstStyle/>
        <a:p>
          <a:endParaRPr lang="cs-CZ"/>
        </a:p>
      </dgm:t>
    </dgm:pt>
    <dgm:pt modelId="{4E2BB58F-53B3-45F9-BAF3-4EA761C5873C}" type="sibTrans" cxnId="{24A50086-F450-4276-B592-87A9B3A5D3F6}">
      <dgm:prSet/>
      <dgm:spPr/>
      <dgm:t>
        <a:bodyPr/>
        <a:lstStyle/>
        <a:p>
          <a:endParaRPr lang="cs-CZ"/>
        </a:p>
      </dgm:t>
    </dgm:pt>
    <dgm:pt modelId="{7C6293E0-0458-4215-AB57-0F966AF329E5}">
      <dgm:prSet phldrT="[Text]"/>
      <dgm:spPr/>
      <dgm:t>
        <a:bodyPr/>
        <a:lstStyle/>
        <a:p>
          <a:r>
            <a:rPr lang="cs-CZ" dirty="0" smtClean="0"/>
            <a:t>protože</a:t>
          </a:r>
          <a:endParaRPr lang="cs-CZ" dirty="0"/>
        </a:p>
      </dgm:t>
    </dgm:pt>
    <dgm:pt modelId="{6542652B-DCA0-4FC8-B3AC-CD017078A831}" type="parTrans" cxnId="{B5069F7F-E148-4AAD-8224-3614B380A6FD}">
      <dgm:prSet/>
      <dgm:spPr/>
      <dgm:t>
        <a:bodyPr/>
        <a:lstStyle/>
        <a:p>
          <a:endParaRPr lang="cs-CZ"/>
        </a:p>
      </dgm:t>
    </dgm:pt>
    <dgm:pt modelId="{9C59C921-DFD9-4965-9DB6-D10874119910}" type="sibTrans" cxnId="{B5069F7F-E148-4AAD-8224-3614B380A6FD}">
      <dgm:prSet/>
      <dgm:spPr/>
      <dgm:t>
        <a:bodyPr/>
        <a:lstStyle/>
        <a:p>
          <a:endParaRPr lang="cs-CZ"/>
        </a:p>
      </dgm:t>
    </dgm:pt>
    <dgm:pt modelId="{A50715CB-60D4-48C5-9D2E-C847B6DDFA5E}">
      <dgm:prSet phldrT="[Text]"/>
      <dgm:spPr/>
      <dgm:t>
        <a:bodyPr/>
        <a:lstStyle/>
        <a:p>
          <a:r>
            <a:rPr lang="cs-CZ" dirty="0" smtClean="0"/>
            <a:t>nebo</a:t>
          </a:r>
          <a:endParaRPr lang="cs-CZ" dirty="0"/>
        </a:p>
      </dgm:t>
    </dgm:pt>
    <dgm:pt modelId="{FED1AD3C-65CD-4B73-80B1-4E21804C1D70}" type="parTrans" cxnId="{5DD5442F-710B-45CD-9C51-6BAE9A2C5677}">
      <dgm:prSet/>
      <dgm:spPr/>
      <dgm:t>
        <a:bodyPr/>
        <a:lstStyle/>
        <a:p>
          <a:endParaRPr lang="cs-CZ"/>
        </a:p>
      </dgm:t>
    </dgm:pt>
    <dgm:pt modelId="{0D4DFE41-D73D-437D-BA9C-F4F97E7E898A}" type="sibTrans" cxnId="{5DD5442F-710B-45CD-9C51-6BAE9A2C5677}">
      <dgm:prSet/>
      <dgm:spPr/>
      <dgm:t>
        <a:bodyPr/>
        <a:lstStyle/>
        <a:p>
          <a:endParaRPr lang="cs-CZ"/>
        </a:p>
      </dgm:t>
    </dgm:pt>
    <dgm:pt modelId="{39E369E2-7E3D-412D-A1A4-F1AC6105FBBF}">
      <dgm:prSet phldrT="[Text]"/>
      <dgm:spPr/>
      <dgm:t>
        <a:bodyPr/>
        <a:lstStyle/>
        <a:p>
          <a:r>
            <a:rPr lang="cs-CZ" dirty="0" smtClean="0"/>
            <a:t>když</a:t>
          </a:r>
          <a:endParaRPr lang="cs-CZ" dirty="0"/>
        </a:p>
      </dgm:t>
    </dgm:pt>
    <dgm:pt modelId="{7788F60F-BC36-4EC4-92B4-3456F12852E4}" type="parTrans" cxnId="{05534665-89D7-4295-87C2-BF96596FC0F7}">
      <dgm:prSet/>
      <dgm:spPr/>
      <dgm:t>
        <a:bodyPr/>
        <a:lstStyle/>
        <a:p>
          <a:endParaRPr lang="cs-CZ"/>
        </a:p>
      </dgm:t>
    </dgm:pt>
    <dgm:pt modelId="{7E93B329-878D-420B-8130-2F42AB4975D8}" type="sibTrans" cxnId="{05534665-89D7-4295-87C2-BF96596FC0F7}">
      <dgm:prSet/>
      <dgm:spPr/>
      <dgm:t>
        <a:bodyPr/>
        <a:lstStyle/>
        <a:p>
          <a:endParaRPr lang="cs-CZ"/>
        </a:p>
      </dgm:t>
    </dgm:pt>
    <dgm:pt modelId="{417CABCD-E867-4916-BE5F-714E058C8C14}" type="pres">
      <dgm:prSet presAssocID="{F1F51991-4815-4D7D-8609-C597758D986D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01D8F64-9970-4F6B-873D-27D1A40B6238}" type="pres">
      <dgm:prSet presAssocID="{9CFAC140-76EE-4EA8-9368-0C89D334F0C5}" presName="centerShape" presStyleLbl="node0" presStyleIdx="0" presStyleCnt="1"/>
      <dgm:spPr/>
      <dgm:t>
        <a:bodyPr/>
        <a:lstStyle/>
        <a:p>
          <a:endParaRPr lang="cs-CZ"/>
        </a:p>
      </dgm:t>
    </dgm:pt>
    <dgm:pt modelId="{D251B53C-9ED7-4B19-B972-1C05310E471B}" type="pres">
      <dgm:prSet presAssocID="{E7FDEC68-9A1D-43C0-9D9F-E3B9FE810847}" presName="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E49848-A808-4B74-9A8B-548F311B6FF6}" type="pres">
      <dgm:prSet presAssocID="{E7FDEC68-9A1D-43C0-9D9F-E3B9FE810847}" presName="dummy" presStyleCnt="0"/>
      <dgm:spPr/>
    </dgm:pt>
    <dgm:pt modelId="{A0C79D69-EFF2-45D2-BDE8-54BB77EEABCF}" type="pres">
      <dgm:prSet presAssocID="{02DCE98F-2AD3-41DC-8E3A-F08968E87DF4}" presName="sibTrans" presStyleLbl="sibTrans2D1" presStyleIdx="0" presStyleCnt="7"/>
      <dgm:spPr/>
      <dgm:t>
        <a:bodyPr/>
        <a:lstStyle/>
        <a:p>
          <a:endParaRPr lang="cs-CZ"/>
        </a:p>
      </dgm:t>
    </dgm:pt>
    <dgm:pt modelId="{B4F275EC-98A0-443F-91B3-B96998FB5AB1}" type="pres">
      <dgm:prSet presAssocID="{97B10E7F-3B74-4B9B-9AC3-06912B84FE3A}" presName="node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99115F-3F78-4350-9FD5-1A96A1978A76}" type="pres">
      <dgm:prSet presAssocID="{97B10E7F-3B74-4B9B-9AC3-06912B84FE3A}" presName="dummy" presStyleCnt="0"/>
      <dgm:spPr/>
    </dgm:pt>
    <dgm:pt modelId="{3FB275B3-FF64-4E9C-BA93-3DAA516030A6}" type="pres">
      <dgm:prSet presAssocID="{2C328300-0FC4-4A48-8E94-8898BCB15B7C}" presName="sibTrans" presStyleLbl="sibTrans2D1" presStyleIdx="1" presStyleCnt="7"/>
      <dgm:spPr/>
      <dgm:t>
        <a:bodyPr/>
        <a:lstStyle/>
        <a:p>
          <a:endParaRPr lang="cs-CZ"/>
        </a:p>
      </dgm:t>
    </dgm:pt>
    <dgm:pt modelId="{17EB8804-DF3D-4B0D-AB0A-0D04004BB7CF}" type="pres">
      <dgm:prSet presAssocID="{7C6293E0-0458-4215-AB57-0F966AF329E5}" presName="node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710CA4-C024-4773-B555-8DE25EC16BA4}" type="pres">
      <dgm:prSet presAssocID="{7C6293E0-0458-4215-AB57-0F966AF329E5}" presName="dummy" presStyleCnt="0"/>
      <dgm:spPr/>
    </dgm:pt>
    <dgm:pt modelId="{97DAEAC7-2F33-4DE9-9E28-906387A95D8D}" type="pres">
      <dgm:prSet presAssocID="{9C59C921-DFD9-4965-9DB6-D10874119910}" presName="sibTrans" presStyleLbl="sibTrans2D1" presStyleIdx="2" presStyleCnt="7"/>
      <dgm:spPr/>
      <dgm:t>
        <a:bodyPr/>
        <a:lstStyle/>
        <a:p>
          <a:endParaRPr lang="cs-CZ"/>
        </a:p>
      </dgm:t>
    </dgm:pt>
    <dgm:pt modelId="{1783A013-C8DF-4E5E-8E6D-17F9602BE7A3}" type="pres">
      <dgm:prSet presAssocID="{A50715CB-60D4-48C5-9D2E-C847B6DDFA5E}" presName="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F518D87-D570-4190-AC6D-986532C1B2D1}" type="pres">
      <dgm:prSet presAssocID="{A50715CB-60D4-48C5-9D2E-C847B6DDFA5E}" presName="dummy" presStyleCnt="0"/>
      <dgm:spPr/>
    </dgm:pt>
    <dgm:pt modelId="{645E5ED7-4E71-406E-837A-8DA624E2BDA3}" type="pres">
      <dgm:prSet presAssocID="{0D4DFE41-D73D-437D-BA9C-F4F97E7E898A}" presName="sibTrans" presStyleLbl="sibTrans2D1" presStyleIdx="3" presStyleCnt="7"/>
      <dgm:spPr/>
      <dgm:t>
        <a:bodyPr/>
        <a:lstStyle/>
        <a:p>
          <a:endParaRPr lang="cs-CZ"/>
        </a:p>
      </dgm:t>
    </dgm:pt>
    <dgm:pt modelId="{4F066797-FA6A-4D7B-9C09-3DF6C73C6017}" type="pres">
      <dgm:prSet presAssocID="{39E369E2-7E3D-412D-A1A4-F1AC6105FBBF}" presName="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7B1E36-BC1E-4611-A8AF-4F3765B659BA}" type="pres">
      <dgm:prSet presAssocID="{39E369E2-7E3D-412D-A1A4-F1AC6105FBBF}" presName="dummy" presStyleCnt="0"/>
      <dgm:spPr/>
    </dgm:pt>
    <dgm:pt modelId="{562BCF41-4E43-4132-805D-1DC0A8AAE5A7}" type="pres">
      <dgm:prSet presAssocID="{7E93B329-878D-420B-8130-2F42AB4975D8}" presName="sibTrans" presStyleLbl="sibTrans2D1" presStyleIdx="4" presStyleCnt="7"/>
      <dgm:spPr/>
      <dgm:t>
        <a:bodyPr/>
        <a:lstStyle/>
        <a:p>
          <a:endParaRPr lang="cs-CZ"/>
        </a:p>
      </dgm:t>
    </dgm:pt>
    <dgm:pt modelId="{1C95F001-64E2-449E-BC4A-C977C978D0C7}" type="pres">
      <dgm:prSet presAssocID="{11EBC4DA-181E-4109-9886-707A0928DC68}" presName="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F7C47A4-4F08-416E-A434-9CC29EB725B5}" type="pres">
      <dgm:prSet presAssocID="{11EBC4DA-181E-4109-9886-707A0928DC68}" presName="dummy" presStyleCnt="0"/>
      <dgm:spPr/>
    </dgm:pt>
    <dgm:pt modelId="{F9514387-8C6F-4795-A906-536F60309D55}" type="pres">
      <dgm:prSet presAssocID="{8D6B06E4-F742-4220-8175-BD63418EBB81}" presName="sibTrans" presStyleLbl="sibTrans2D1" presStyleIdx="5" presStyleCnt="7"/>
      <dgm:spPr/>
      <dgm:t>
        <a:bodyPr/>
        <a:lstStyle/>
        <a:p>
          <a:endParaRPr lang="cs-CZ"/>
        </a:p>
      </dgm:t>
    </dgm:pt>
    <dgm:pt modelId="{293764E2-AEAB-4347-B2D1-D1100F4B9E25}" type="pres">
      <dgm:prSet presAssocID="{E500E727-A94F-42BC-AB30-B0906250753C}" presName="node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E57238-A80D-4EF0-9990-576325096266}" type="pres">
      <dgm:prSet presAssocID="{E500E727-A94F-42BC-AB30-B0906250753C}" presName="dummy" presStyleCnt="0"/>
      <dgm:spPr/>
    </dgm:pt>
    <dgm:pt modelId="{65AB9995-F9D4-4678-955D-5AC598266391}" type="pres">
      <dgm:prSet presAssocID="{4E2BB58F-53B3-45F9-BAF3-4EA761C5873C}" presName="sibTrans" presStyleLbl="sibTrans2D1" presStyleIdx="6" presStyleCnt="7"/>
      <dgm:spPr/>
      <dgm:t>
        <a:bodyPr/>
        <a:lstStyle/>
        <a:p>
          <a:endParaRPr lang="cs-CZ"/>
        </a:p>
      </dgm:t>
    </dgm:pt>
  </dgm:ptLst>
  <dgm:cxnLst>
    <dgm:cxn modelId="{D8E80C6C-6A91-4907-A9F1-284E62BFE756}" type="presOf" srcId="{02DCE98F-2AD3-41DC-8E3A-F08968E87DF4}" destId="{A0C79D69-EFF2-45D2-BDE8-54BB77EEABCF}" srcOrd="0" destOrd="0" presId="urn:microsoft.com/office/officeart/2005/8/layout/radial6"/>
    <dgm:cxn modelId="{675B09C0-BD4A-4AE0-9252-279E81D9B70C}" type="presOf" srcId="{F1F51991-4815-4D7D-8609-C597758D986D}" destId="{417CABCD-E867-4916-BE5F-714E058C8C14}" srcOrd="0" destOrd="0" presId="urn:microsoft.com/office/officeart/2005/8/layout/radial6"/>
    <dgm:cxn modelId="{AA977FD3-C4D7-4BB1-9E4A-54103616CC36}" srcId="{9CFAC140-76EE-4EA8-9368-0C89D334F0C5}" destId="{11EBC4DA-181E-4109-9886-707A0928DC68}" srcOrd="5" destOrd="0" parTransId="{E8F9D087-795A-4C3E-A8E8-E30FF08228C1}" sibTransId="{8D6B06E4-F742-4220-8175-BD63418EBB81}"/>
    <dgm:cxn modelId="{1FD9F323-2CCB-45AC-9312-5379E8C25C9A}" type="presOf" srcId="{E500E727-A94F-42BC-AB30-B0906250753C}" destId="{293764E2-AEAB-4347-B2D1-D1100F4B9E25}" srcOrd="0" destOrd="0" presId="urn:microsoft.com/office/officeart/2005/8/layout/radial6"/>
    <dgm:cxn modelId="{FB8EF0C6-D39C-4A26-B57B-83F0D267DF1C}" type="presOf" srcId="{8D6B06E4-F742-4220-8175-BD63418EBB81}" destId="{F9514387-8C6F-4795-A906-536F60309D55}" srcOrd="0" destOrd="0" presId="urn:microsoft.com/office/officeart/2005/8/layout/radial6"/>
    <dgm:cxn modelId="{B5069F7F-E148-4AAD-8224-3614B380A6FD}" srcId="{9CFAC140-76EE-4EA8-9368-0C89D334F0C5}" destId="{7C6293E0-0458-4215-AB57-0F966AF329E5}" srcOrd="2" destOrd="0" parTransId="{6542652B-DCA0-4FC8-B3AC-CD017078A831}" sibTransId="{9C59C921-DFD9-4965-9DB6-D10874119910}"/>
    <dgm:cxn modelId="{0C18BD8A-CA57-4420-B94A-FBF9E0D9473C}" srcId="{F1F51991-4815-4D7D-8609-C597758D986D}" destId="{9CFAC140-76EE-4EA8-9368-0C89D334F0C5}" srcOrd="0" destOrd="0" parTransId="{88339097-7CBB-4F26-86E7-D4BD8378F77F}" sibTransId="{96303A24-9582-4EB4-B9EB-A58387D0A67E}"/>
    <dgm:cxn modelId="{24A50086-F450-4276-B592-87A9B3A5D3F6}" srcId="{9CFAC140-76EE-4EA8-9368-0C89D334F0C5}" destId="{E500E727-A94F-42BC-AB30-B0906250753C}" srcOrd="6" destOrd="0" parTransId="{CBCF0EA7-CADF-4739-9BFD-867C9E782118}" sibTransId="{4E2BB58F-53B3-45F9-BAF3-4EA761C5873C}"/>
    <dgm:cxn modelId="{BCC24C68-76DC-47CF-AB15-AD48376CBFF1}" type="presOf" srcId="{2C328300-0FC4-4A48-8E94-8898BCB15B7C}" destId="{3FB275B3-FF64-4E9C-BA93-3DAA516030A6}" srcOrd="0" destOrd="0" presId="urn:microsoft.com/office/officeart/2005/8/layout/radial6"/>
    <dgm:cxn modelId="{5537B540-985C-46BA-95C7-C60B4D33B8F1}" srcId="{9CFAC140-76EE-4EA8-9368-0C89D334F0C5}" destId="{97B10E7F-3B74-4B9B-9AC3-06912B84FE3A}" srcOrd="1" destOrd="0" parTransId="{E0F4FBB0-9933-4868-8645-A0735072DFA7}" sibTransId="{2C328300-0FC4-4A48-8E94-8898BCB15B7C}"/>
    <dgm:cxn modelId="{7A3F0351-BCAA-4870-9E75-DCCB8F652B4D}" type="presOf" srcId="{9CFAC140-76EE-4EA8-9368-0C89D334F0C5}" destId="{E01D8F64-9970-4F6B-873D-27D1A40B6238}" srcOrd="0" destOrd="0" presId="urn:microsoft.com/office/officeart/2005/8/layout/radial6"/>
    <dgm:cxn modelId="{CB3CB018-094B-4033-9658-07A8F04A4B80}" type="presOf" srcId="{9C59C921-DFD9-4965-9DB6-D10874119910}" destId="{97DAEAC7-2F33-4DE9-9E28-906387A95D8D}" srcOrd="0" destOrd="0" presId="urn:microsoft.com/office/officeart/2005/8/layout/radial6"/>
    <dgm:cxn modelId="{EA9599E4-187B-405B-B863-93BF0784FC4E}" type="presOf" srcId="{E7FDEC68-9A1D-43C0-9D9F-E3B9FE810847}" destId="{D251B53C-9ED7-4B19-B972-1C05310E471B}" srcOrd="0" destOrd="0" presId="urn:microsoft.com/office/officeart/2005/8/layout/radial6"/>
    <dgm:cxn modelId="{0D29B5AA-BDF3-4A2E-9CEC-631C3D824524}" type="presOf" srcId="{7E93B329-878D-420B-8130-2F42AB4975D8}" destId="{562BCF41-4E43-4132-805D-1DC0A8AAE5A7}" srcOrd="0" destOrd="0" presId="urn:microsoft.com/office/officeart/2005/8/layout/radial6"/>
    <dgm:cxn modelId="{05534665-89D7-4295-87C2-BF96596FC0F7}" srcId="{9CFAC140-76EE-4EA8-9368-0C89D334F0C5}" destId="{39E369E2-7E3D-412D-A1A4-F1AC6105FBBF}" srcOrd="4" destOrd="0" parTransId="{7788F60F-BC36-4EC4-92B4-3456F12852E4}" sibTransId="{7E93B329-878D-420B-8130-2F42AB4975D8}"/>
    <dgm:cxn modelId="{53F372AB-3559-4479-8EF8-6CDDAB3F8ED1}" type="presOf" srcId="{11EBC4DA-181E-4109-9886-707A0928DC68}" destId="{1C95F001-64E2-449E-BC4A-C977C978D0C7}" srcOrd="0" destOrd="0" presId="urn:microsoft.com/office/officeart/2005/8/layout/radial6"/>
    <dgm:cxn modelId="{9396C159-6049-466C-8072-8669D882F0F7}" type="presOf" srcId="{A50715CB-60D4-48C5-9D2E-C847B6DDFA5E}" destId="{1783A013-C8DF-4E5E-8E6D-17F9602BE7A3}" srcOrd="0" destOrd="0" presId="urn:microsoft.com/office/officeart/2005/8/layout/radial6"/>
    <dgm:cxn modelId="{6F15E144-855A-471C-92DF-832274D06D9B}" type="presOf" srcId="{4E2BB58F-53B3-45F9-BAF3-4EA761C5873C}" destId="{65AB9995-F9D4-4678-955D-5AC598266391}" srcOrd="0" destOrd="0" presId="urn:microsoft.com/office/officeart/2005/8/layout/radial6"/>
    <dgm:cxn modelId="{E6CD97C6-9C25-48D4-8F3F-6A05E0E27B8F}" type="presOf" srcId="{97B10E7F-3B74-4B9B-9AC3-06912B84FE3A}" destId="{B4F275EC-98A0-443F-91B3-B96998FB5AB1}" srcOrd="0" destOrd="0" presId="urn:microsoft.com/office/officeart/2005/8/layout/radial6"/>
    <dgm:cxn modelId="{5DD5442F-710B-45CD-9C51-6BAE9A2C5677}" srcId="{9CFAC140-76EE-4EA8-9368-0C89D334F0C5}" destId="{A50715CB-60D4-48C5-9D2E-C847B6DDFA5E}" srcOrd="3" destOrd="0" parTransId="{FED1AD3C-65CD-4B73-80B1-4E21804C1D70}" sibTransId="{0D4DFE41-D73D-437D-BA9C-F4F97E7E898A}"/>
    <dgm:cxn modelId="{398C0517-4A0B-43F0-9691-6D4327D6CD8F}" srcId="{9CFAC140-76EE-4EA8-9368-0C89D334F0C5}" destId="{E7FDEC68-9A1D-43C0-9D9F-E3B9FE810847}" srcOrd="0" destOrd="0" parTransId="{47456C9E-2316-46ED-BC32-E8487EA081C4}" sibTransId="{02DCE98F-2AD3-41DC-8E3A-F08968E87DF4}"/>
    <dgm:cxn modelId="{3586FCE9-4FBD-4322-9C2B-E688D8841207}" type="presOf" srcId="{0D4DFE41-D73D-437D-BA9C-F4F97E7E898A}" destId="{645E5ED7-4E71-406E-837A-8DA624E2BDA3}" srcOrd="0" destOrd="0" presId="urn:microsoft.com/office/officeart/2005/8/layout/radial6"/>
    <dgm:cxn modelId="{CFB22EF8-11ED-4306-98B4-B258DBB5341F}" type="presOf" srcId="{7C6293E0-0458-4215-AB57-0F966AF329E5}" destId="{17EB8804-DF3D-4B0D-AB0A-0D04004BB7CF}" srcOrd="0" destOrd="0" presId="urn:microsoft.com/office/officeart/2005/8/layout/radial6"/>
    <dgm:cxn modelId="{74D1F6AB-FC6C-465A-9CA7-947947A5CA52}" type="presOf" srcId="{39E369E2-7E3D-412D-A1A4-F1AC6105FBBF}" destId="{4F066797-FA6A-4D7B-9C09-3DF6C73C6017}" srcOrd="0" destOrd="0" presId="urn:microsoft.com/office/officeart/2005/8/layout/radial6"/>
    <dgm:cxn modelId="{31394DD5-8E77-407A-B0DC-5CCED2A0F015}" type="presParOf" srcId="{417CABCD-E867-4916-BE5F-714E058C8C14}" destId="{E01D8F64-9970-4F6B-873D-27D1A40B6238}" srcOrd="0" destOrd="0" presId="urn:microsoft.com/office/officeart/2005/8/layout/radial6"/>
    <dgm:cxn modelId="{D0BDC11C-BD1D-4116-853D-01965D0B1034}" type="presParOf" srcId="{417CABCD-E867-4916-BE5F-714E058C8C14}" destId="{D251B53C-9ED7-4B19-B972-1C05310E471B}" srcOrd="1" destOrd="0" presId="urn:microsoft.com/office/officeart/2005/8/layout/radial6"/>
    <dgm:cxn modelId="{E5219D9D-B8FD-47DC-A217-D7F5E373A069}" type="presParOf" srcId="{417CABCD-E867-4916-BE5F-714E058C8C14}" destId="{FCE49848-A808-4B74-9A8B-548F311B6FF6}" srcOrd="2" destOrd="0" presId="urn:microsoft.com/office/officeart/2005/8/layout/radial6"/>
    <dgm:cxn modelId="{C76D5AD4-BFCE-4419-BA6D-61AEDCF9D482}" type="presParOf" srcId="{417CABCD-E867-4916-BE5F-714E058C8C14}" destId="{A0C79D69-EFF2-45D2-BDE8-54BB77EEABCF}" srcOrd="3" destOrd="0" presId="urn:microsoft.com/office/officeart/2005/8/layout/radial6"/>
    <dgm:cxn modelId="{087C8221-33D0-43AF-9CF1-21663B0DF6B7}" type="presParOf" srcId="{417CABCD-E867-4916-BE5F-714E058C8C14}" destId="{B4F275EC-98A0-443F-91B3-B96998FB5AB1}" srcOrd="4" destOrd="0" presId="urn:microsoft.com/office/officeart/2005/8/layout/radial6"/>
    <dgm:cxn modelId="{25A74016-EE4C-42D5-B4C7-B02513B31DD2}" type="presParOf" srcId="{417CABCD-E867-4916-BE5F-714E058C8C14}" destId="{D699115F-3F78-4350-9FD5-1A96A1978A76}" srcOrd="5" destOrd="0" presId="urn:microsoft.com/office/officeart/2005/8/layout/radial6"/>
    <dgm:cxn modelId="{099D08FF-CE64-4863-80D7-2E09F79B66B2}" type="presParOf" srcId="{417CABCD-E867-4916-BE5F-714E058C8C14}" destId="{3FB275B3-FF64-4E9C-BA93-3DAA516030A6}" srcOrd="6" destOrd="0" presId="urn:microsoft.com/office/officeart/2005/8/layout/radial6"/>
    <dgm:cxn modelId="{22AF5565-E2C4-4D76-89A3-9EE41F3E17F1}" type="presParOf" srcId="{417CABCD-E867-4916-BE5F-714E058C8C14}" destId="{17EB8804-DF3D-4B0D-AB0A-0D04004BB7CF}" srcOrd="7" destOrd="0" presId="urn:microsoft.com/office/officeart/2005/8/layout/radial6"/>
    <dgm:cxn modelId="{11022C3D-E57C-49EA-9A94-8B72514C0B2F}" type="presParOf" srcId="{417CABCD-E867-4916-BE5F-714E058C8C14}" destId="{C7710CA4-C024-4773-B555-8DE25EC16BA4}" srcOrd="8" destOrd="0" presId="urn:microsoft.com/office/officeart/2005/8/layout/radial6"/>
    <dgm:cxn modelId="{8AB59AE0-E2BE-4592-A350-FA31DE636547}" type="presParOf" srcId="{417CABCD-E867-4916-BE5F-714E058C8C14}" destId="{97DAEAC7-2F33-4DE9-9E28-906387A95D8D}" srcOrd="9" destOrd="0" presId="urn:microsoft.com/office/officeart/2005/8/layout/radial6"/>
    <dgm:cxn modelId="{F50221C9-6366-4921-8CE4-5E4308D65C7A}" type="presParOf" srcId="{417CABCD-E867-4916-BE5F-714E058C8C14}" destId="{1783A013-C8DF-4E5E-8E6D-17F9602BE7A3}" srcOrd="10" destOrd="0" presId="urn:microsoft.com/office/officeart/2005/8/layout/radial6"/>
    <dgm:cxn modelId="{7059A912-F839-43CD-ABED-115AEA200FA9}" type="presParOf" srcId="{417CABCD-E867-4916-BE5F-714E058C8C14}" destId="{2F518D87-D570-4190-AC6D-986532C1B2D1}" srcOrd="11" destOrd="0" presId="urn:microsoft.com/office/officeart/2005/8/layout/radial6"/>
    <dgm:cxn modelId="{7154D32B-46BF-4749-8419-9B1C9EE6F091}" type="presParOf" srcId="{417CABCD-E867-4916-BE5F-714E058C8C14}" destId="{645E5ED7-4E71-406E-837A-8DA624E2BDA3}" srcOrd="12" destOrd="0" presId="urn:microsoft.com/office/officeart/2005/8/layout/radial6"/>
    <dgm:cxn modelId="{9AC81B71-2ECB-4C81-A8BA-EFE4D89F6FF2}" type="presParOf" srcId="{417CABCD-E867-4916-BE5F-714E058C8C14}" destId="{4F066797-FA6A-4D7B-9C09-3DF6C73C6017}" srcOrd="13" destOrd="0" presId="urn:microsoft.com/office/officeart/2005/8/layout/radial6"/>
    <dgm:cxn modelId="{C84928A7-D809-4184-96CA-BC8CEB349EF0}" type="presParOf" srcId="{417CABCD-E867-4916-BE5F-714E058C8C14}" destId="{327B1E36-BC1E-4611-A8AF-4F3765B659BA}" srcOrd="14" destOrd="0" presId="urn:microsoft.com/office/officeart/2005/8/layout/radial6"/>
    <dgm:cxn modelId="{6E1125CA-CABB-46A5-823B-0C055D0772C6}" type="presParOf" srcId="{417CABCD-E867-4916-BE5F-714E058C8C14}" destId="{562BCF41-4E43-4132-805D-1DC0A8AAE5A7}" srcOrd="15" destOrd="0" presId="urn:microsoft.com/office/officeart/2005/8/layout/radial6"/>
    <dgm:cxn modelId="{57145A31-8407-4589-9F60-E88C0181C647}" type="presParOf" srcId="{417CABCD-E867-4916-BE5F-714E058C8C14}" destId="{1C95F001-64E2-449E-BC4A-C977C978D0C7}" srcOrd="16" destOrd="0" presId="urn:microsoft.com/office/officeart/2005/8/layout/radial6"/>
    <dgm:cxn modelId="{142D729F-5632-4E78-8849-8A71BBF7331C}" type="presParOf" srcId="{417CABCD-E867-4916-BE5F-714E058C8C14}" destId="{8F7C47A4-4F08-416E-A434-9CC29EB725B5}" srcOrd="17" destOrd="0" presId="urn:microsoft.com/office/officeart/2005/8/layout/radial6"/>
    <dgm:cxn modelId="{28A10773-7630-43F5-8FFC-D2DA1C56905A}" type="presParOf" srcId="{417CABCD-E867-4916-BE5F-714E058C8C14}" destId="{F9514387-8C6F-4795-A906-536F60309D55}" srcOrd="18" destOrd="0" presId="urn:microsoft.com/office/officeart/2005/8/layout/radial6"/>
    <dgm:cxn modelId="{55AF1FCB-9563-4432-AED0-1A9B4F8D9EB8}" type="presParOf" srcId="{417CABCD-E867-4916-BE5F-714E058C8C14}" destId="{293764E2-AEAB-4347-B2D1-D1100F4B9E25}" srcOrd="19" destOrd="0" presId="urn:microsoft.com/office/officeart/2005/8/layout/radial6"/>
    <dgm:cxn modelId="{1B0E4994-E824-4F27-9EB4-68E502E6BE59}" type="presParOf" srcId="{417CABCD-E867-4916-BE5F-714E058C8C14}" destId="{F0E57238-A80D-4EF0-9990-576325096266}" srcOrd="20" destOrd="0" presId="urn:microsoft.com/office/officeart/2005/8/layout/radial6"/>
    <dgm:cxn modelId="{3C15CA37-60C2-43EF-A22E-E6FC7EDC71B0}" type="presParOf" srcId="{417CABCD-E867-4916-BE5F-714E058C8C14}" destId="{65AB9995-F9D4-4678-955D-5AC598266391}" srcOrd="21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C07D32D-7122-47F6-925F-7D6448604C45}" type="doc">
      <dgm:prSet loTypeId="urn:microsoft.com/office/officeart/2005/8/layout/radial6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8D094888-8CC2-4E15-80D8-732E2A1E79D8}">
      <dgm:prSet phldrT="[Text]"/>
      <dgm:spPr/>
      <dgm:t>
        <a:bodyPr/>
        <a:lstStyle/>
        <a:p>
          <a:r>
            <a:rPr lang="cs-CZ" dirty="0" smtClean="0"/>
            <a:t>3</a:t>
          </a:r>
          <a:endParaRPr lang="cs-CZ" dirty="0"/>
        </a:p>
      </dgm:t>
    </dgm:pt>
    <dgm:pt modelId="{C11BE955-46B5-468F-8771-A8A5E15A9C65}" type="parTrans" cxnId="{506A2A66-BAB4-47C3-A1DB-86909E5F0B6D}">
      <dgm:prSet/>
      <dgm:spPr/>
      <dgm:t>
        <a:bodyPr/>
        <a:lstStyle/>
        <a:p>
          <a:endParaRPr lang="cs-CZ"/>
        </a:p>
      </dgm:t>
    </dgm:pt>
    <dgm:pt modelId="{54C6DACA-FF05-4D77-AA68-49B64E83CEA1}" type="sibTrans" cxnId="{506A2A66-BAB4-47C3-A1DB-86909E5F0B6D}">
      <dgm:prSet/>
      <dgm:spPr/>
      <dgm:t>
        <a:bodyPr/>
        <a:lstStyle/>
        <a:p>
          <a:endParaRPr lang="cs-CZ"/>
        </a:p>
      </dgm:t>
    </dgm:pt>
    <dgm:pt modelId="{3CD73D2D-E2C7-44E6-9E9A-5263BFDB2BB9}">
      <dgm:prSet phldrT="[Text]"/>
      <dgm:spPr/>
      <dgm:t>
        <a:bodyPr/>
        <a:lstStyle/>
        <a:p>
          <a:r>
            <a:rPr lang="cs-CZ" dirty="0" smtClean="0"/>
            <a:t>budeš</a:t>
          </a:r>
          <a:endParaRPr lang="cs-CZ" dirty="0"/>
        </a:p>
      </dgm:t>
    </dgm:pt>
    <dgm:pt modelId="{CF2645B6-6E96-4E75-BF45-4FDEACA927D5}" type="parTrans" cxnId="{AAEBECBD-EE22-4760-9ADC-2778D7256FD5}">
      <dgm:prSet/>
      <dgm:spPr/>
      <dgm:t>
        <a:bodyPr/>
        <a:lstStyle/>
        <a:p>
          <a:endParaRPr lang="cs-CZ"/>
        </a:p>
      </dgm:t>
    </dgm:pt>
    <dgm:pt modelId="{726DF6A4-D639-4D8A-8218-6D4BCDA6C209}" type="sibTrans" cxnId="{AAEBECBD-EE22-4760-9ADC-2778D7256FD5}">
      <dgm:prSet/>
      <dgm:spPr/>
      <dgm:t>
        <a:bodyPr/>
        <a:lstStyle/>
        <a:p>
          <a:endParaRPr lang="cs-CZ"/>
        </a:p>
      </dgm:t>
    </dgm:pt>
    <dgm:pt modelId="{8B517C3A-8BD3-457F-A132-54860FDF3282}">
      <dgm:prSet phldrT="[Text]"/>
      <dgm:spPr/>
      <dgm:t>
        <a:bodyPr/>
        <a:lstStyle/>
        <a:p>
          <a:r>
            <a:rPr lang="cs-CZ" dirty="0" smtClean="0"/>
            <a:t>skáče</a:t>
          </a:r>
          <a:endParaRPr lang="cs-CZ" dirty="0"/>
        </a:p>
      </dgm:t>
    </dgm:pt>
    <dgm:pt modelId="{23CD1783-3FB9-4290-8793-8BA6CFC3CBAA}" type="parTrans" cxnId="{CF090392-74A7-4162-9DBD-84DC3218DE22}">
      <dgm:prSet/>
      <dgm:spPr/>
      <dgm:t>
        <a:bodyPr/>
        <a:lstStyle/>
        <a:p>
          <a:endParaRPr lang="cs-CZ"/>
        </a:p>
      </dgm:t>
    </dgm:pt>
    <dgm:pt modelId="{B096D2B9-0E18-40F7-8C35-7CDD217ACB99}" type="sibTrans" cxnId="{CF090392-74A7-4162-9DBD-84DC3218DE22}">
      <dgm:prSet/>
      <dgm:spPr/>
      <dgm:t>
        <a:bodyPr/>
        <a:lstStyle/>
        <a:p>
          <a:endParaRPr lang="cs-CZ"/>
        </a:p>
      </dgm:t>
    </dgm:pt>
    <dgm:pt modelId="{BE237E91-386B-4E1B-AD58-E5B8060C8CAC}">
      <dgm:prSet phldrT="[Text]"/>
      <dgm:spPr/>
      <dgm:t>
        <a:bodyPr/>
        <a:lstStyle/>
        <a:p>
          <a:r>
            <a:rPr lang="cs-CZ" dirty="0" smtClean="0"/>
            <a:t>běhat</a:t>
          </a:r>
          <a:endParaRPr lang="cs-CZ" dirty="0"/>
        </a:p>
      </dgm:t>
    </dgm:pt>
    <dgm:pt modelId="{60FAB6B4-E3E5-4F1E-AA9B-4A5C65699C2B}" type="parTrans" cxnId="{751CE3B8-154B-433B-8179-AEFDF875799F}">
      <dgm:prSet/>
      <dgm:spPr/>
      <dgm:t>
        <a:bodyPr/>
        <a:lstStyle/>
        <a:p>
          <a:endParaRPr lang="cs-CZ"/>
        </a:p>
      </dgm:t>
    </dgm:pt>
    <dgm:pt modelId="{ECAC4D23-BCA8-43C0-81E5-2BCB0E167EB5}" type="sibTrans" cxnId="{751CE3B8-154B-433B-8179-AEFDF875799F}">
      <dgm:prSet/>
      <dgm:spPr/>
      <dgm:t>
        <a:bodyPr/>
        <a:lstStyle/>
        <a:p>
          <a:endParaRPr lang="cs-CZ"/>
        </a:p>
      </dgm:t>
    </dgm:pt>
    <dgm:pt modelId="{06E2CB3A-C3DA-49D7-B41A-982BB1A65120}">
      <dgm:prSet phldrT="[Text]"/>
      <dgm:spPr/>
      <dgm:t>
        <a:bodyPr/>
        <a:lstStyle/>
        <a:p>
          <a:r>
            <a:rPr lang="cs-CZ" dirty="0" smtClean="0"/>
            <a:t>kopat</a:t>
          </a:r>
          <a:endParaRPr lang="cs-CZ" dirty="0"/>
        </a:p>
      </dgm:t>
    </dgm:pt>
    <dgm:pt modelId="{886F6415-12B4-45F7-A378-49832ABA70D1}" type="parTrans" cxnId="{7C5DF0C1-6EDA-433B-BFD5-9E5E3629F79A}">
      <dgm:prSet/>
      <dgm:spPr/>
      <dgm:t>
        <a:bodyPr/>
        <a:lstStyle/>
        <a:p>
          <a:endParaRPr lang="cs-CZ"/>
        </a:p>
      </dgm:t>
    </dgm:pt>
    <dgm:pt modelId="{E11CC1E0-70E5-4D62-8F66-66C5DC9CCFA1}" type="sibTrans" cxnId="{7C5DF0C1-6EDA-433B-BFD5-9E5E3629F79A}">
      <dgm:prSet/>
      <dgm:spPr/>
      <dgm:t>
        <a:bodyPr/>
        <a:lstStyle/>
        <a:p>
          <a:endParaRPr lang="cs-CZ"/>
        </a:p>
      </dgm:t>
    </dgm:pt>
    <dgm:pt modelId="{79965683-4937-4585-8150-CB6FA84612AF}">
      <dgm:prSet phldrT="[Text]"/>
      <dgm:spPr/>
      <dgm:t>
        <a:bodyPr/>
        <a:lstStyle/>
        <a:p>
          <a:r>
            <a:rPr lang="cs-CZ" dirty="0" smtClean="0"/>
            <a:t>ukazuje</a:t>
          </a:r>
          <a:endParaRPr lang="cs-CZ" dirty="0"/>
        </a:p>
      </dgm:t>
    </dgm:pt>
    <dgm:pt modelId="{E5FA4FE1-A54A-4A12-9BC2-B1DCA51DC01E}" type="parTrans" cxnId="{E4DE16EB-9E1D-49B9-875E-85FEA3995815}">
      <dgm:prSet/>
      <dgm:spPr/>
      <dgm:t>
        <a:bodyPr/>
        <a:lstStyle/>
        <a:p>
          <a:endParaRPr lang="cs-CZ"/>
        </a:p>
      </dgm:t>
    </dgm:pt>
    <dgm:pt modelId="{1C13B394-5E9E-40E4-9900-DA762670B63E}" type="sibTrans" cxnId="{E4DE16EB-9E1D-49B9-875E-85FEA3995815}">
      <dgm:prSet/>
      <dgm:spPr/>
      <dgm:t>
        <a:bodyPr/>
        <a:lstStyle/>
        <a:p>
          <a:endParaRPr lang="cs-CZ"/>
        </a:p>
      </dgm:t>
    </dgm:pt>
    <dgm:pt modelId="{C21635DB-E160-4E0C-8D4A-508E9EBB34D1}">
      <dgm:prSet phldrT="[Text]"/>
      <dgm:spPr/>
      <dgm:t>
        <a:bodyPr/>
        <a:lstStyle/>
        <a:p>
          <a:r>
            <a:rPr lang="cs-CZ" dirty="0" smtClean="0"/>
            <a:t>budu psát</a:t>
          </a:r>
          <a:endParaRPr lang="cs-CZ" dirty="0"/>
        </a:p>
      </dgm:t>
    </dgm:pt>
    <dgm:pt modelId="{5FAF8F9A-E4B8-4BD5-831E-7FB816D0A7CF}" type="parTrans" cxnId="{966E0307-E257-418F-A282-3C4C7A76A665}">
      <dgm:prSet/>
      <dgm:spPr/>
      <dgm:t>
        <a:bodyPr/>
        <a:lstStyle/>
        <a:p>
          <a:endParaRPr lang="cs-CZ"/>
        </a:p>
      </dgm:t>
    </dgm:pt>
    <dgm:pt modelId="{61B9EECC-FA83-44F1-91B6-A4320D03DFC3}" type="sibTrans" cxnId="{966E0307-E257-418F-A282-3C4C7A76A665}">
      <dgm:prSet/>
      <dgm:spPr/>
      <dgm:t>
        <a:bodyPr/>
        <a:lstStyle/>
        <a:p>
          <a:endParaRPr lang="cs-CZ"/>
        </a:p>
      </dgm:t>
    </dgm:pt>
    <dgm:pt modelId="{1826059B-5752-4B8D-863C-3AA3D9DBECAC}">
      <dgm:prSet phldrT="[Text]"/>
      <dgm:spPr/>
      <dgm:t>
        <a:bodyPr/>
        <a:lstStyle/>
        <a:p>
          <a:r>
            <a:rPr lang="cs-CZ" dirty="0" smtClean="0"/>
            <a:t>spali</a:t>
          </a:r>
          <a:endParaRPr lang="cs-CZ" dirty="0"/>
        </a:p>
      </dgm:t>
    </dgm:pt>
    <dgm:pt modelId="{398F84D1-2BFF-4C0D-BF2B-DB483CE6FFB4}" type="parTrans" cxnId="{E6A31A88-6AEF-4D30-8DC5-303AB083B555}">
      <dgm:prSet/>
      <dgm:spPr/>
      <dgm:t>
        <a:bodyPr/>
        <a:lstStyle/>
        <a:p>
          <a:endParaRPr lang="cs-CZ"/>
        </a:p>
      </dgm:t>
    </dgm:pt>
    <dgm:pt modelId="{DD7A1801-50A4-45ED-9A75-65546A15439E}" type="sibTrans" cxnId="{E6A31A88-6AEF-4D30-8DC5-303AB083B555}">
      <dgm:prSet/>
      <dgm:spPr/>
      <dgm:t>
        <a:bodyPr/>
        <a:lstStyle/>
        <a:p>
          <a:endParaRPr lang="cs-CZ"/>
        </a:p>
      </dgm:t>
    </dgm:pt>
    <dgm:pt modelId="{1AFD5F7F-42A5-4B60-8FEE-C1FFF9B7C866}" type="pres">
      <dgm:prSet presAssocID="{1C07D32D-7122-47F6-925F-7D6448604C45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0F0E111-82BD-4AFB-BCBC-F7F177FB83AC}" type="pres">
      <dgm:prSet presAssocID="{8D094888-8CC2-4E15-80D8-732E2A1E79D8}" presName="centerShape" presStyleLbl="node0" presStyleIdx="0" presStyleCnt="1"/>
      <dgm:spPr/>
      <dgm:t>
        <a:bodyPr/>
        <a:lstStyle/>
        <a:p>
          <a:endParaRPr lang="cs-CZ"/>
        </a:p>
      </dgm:t>
    </dgm:pt>
    <dgm:pt modelId="{A3162ED5-323A-4A64-A634-8EFBBF90FBD6}" type="pres">
      <dgm:prSet presAssocID="{3CD73D2D-E2C7-44E6-9E9A-5263BFDB2BB9}" presName="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5AD42A-3D75-472D-948F-056369E46997}" type="pres">
      <dgm:prSet presAssocID="{3CD73D2D-E2C7-44E6-9E9A-5263BFDB2BB9}" presName="dummy" presStyleCnt="0"/>
      <dgm:spPr/>
    </dgm:pt>
    <dgm:pt modelId="{4900EF21-A898-4984-A28D-8E5439796377}" type="pres">
      <dgm:prSet presAssocID="{726DF6A4-D639-4D8A-8218-6D4BCDA6C209}" presName="sibTrans" presStyleLbl="sibTrans2D1" presStyleIdx="0" presStyleCnt="7"/>
      <dgm:spPr/>
      <dgm:t>
        <a:bodyPr/>
        <a:lstStyle/>
        <a:p>
          <a:endParaRPr lang="cs-CZ"/>
        </a:p>
      </dgm:t>
    </dgm:pt>
    <dgm:pt modelId="{B86AC764-43ED-4E24-97AE-8D072E443B23}" type="pres">
      <dgm:prSet presAssocID="{8B517C3A-8BD3-457F-A132-54860FDF3282}" presName="node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84DB7F-FB72-4052-98C8-969212FA8099}" type="pres">
      <dgm:prSet presAssocID="{8B517C3A-8BD3-457F-A132-54860FDF3282}" presName="dummy" presStyleCnt="0"/>
      <dgm:spPr/>
    </dgm:pt>
    <dgm:pt modelId="{49B910C1-3EBA-4D38-9050-3B516F24C194}" type="pres">
      <dgm:prSet presAssocID="{B096D2B9-0E18-40F7-8C35-7CDD217ACB99}" presName="sibTrans" presStyleLbl="sibTrans2D1" presStyleIdx="1" presStyleCnt="7"/>
      <dgm:spPr/>
      <dgm:t>
        <a:bodyPr/>
        <a:lstStyle/>
        <a:p>
          <a:endParaRPr lang="cs-CZ"/>
        </a:p>
      </dgm:t>
    </dgm:pt>
    <dgm:pt modelId="{D1DCEB0E-372D-4619-A744-61D0C116B312}" type="pres">
      <dgm:prSet presAssocID="{BE237E91-386B-4E1B-AD58-E5B8060C8CAC}" presName="node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81FE1E-1A6F-4C85-BD57-B0E0FD37860D}" type="pres">
      <dgm:prSet presAssocID="{BE237E91-386B-4E1B-AD58-E5B8060C8CAC}" presName="dummy" presStyleCnt="0"/>
      <dgm:spPr/>
    </dgm:pt>
    <dgm:pt modelId="{13AA0BDB-A373-404B-A3A8-5D2F71DE2744}" type="pres">
      <dgm:prSet presAssocID="{ECAC4D23-BCA8-43C0-81E5-2BCB0E167EB5}" presName="sibTrans" presStyleLbl="sibTrans2D1" presStyleIdx="2" presStyleCnt="7"/>
      <dgm:spPr/>
      <dgm:t>
        <a:bodyPr/>
        <a:lstStyle/>
        <a:p>
          <a:endParaRPr lang="cs-CZ"/>
        </a:p>
      </dgm:t>
    </dgm:pt>
    <dgm:pt modelId="{925C366A-C24C-4648-88B5-A04D4396E3A5}" type="pres">
      <dgm:prSet presAssocID="{06E2CB3A-C3DA-49D7-B41A-982BB1A65120}" presName="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68A0AD-76E6-40D1-BF51-3CB2AFD8DCD7}" type="pres">
      <dgm:prSet presAssocID="{06E2CB3A-C3DA-49D7-B41A-982BB1A65120}" presName="dummy" presStyleCnt="0"/>
      <dgm:spPr/>
    </dgm:pt>
    <dgm:pt modelId="{DC0A7528-3CEA-416B-A29C-2A8FB546B1A6}" type="pres">
      <dgm:prSet presAssocID="{E11CC1E0-70E5-4D62-8F66-66C5DC9CCFA1}" presName="sibTrans" presStyleLbl="sibTrans2D1" presStyleIdx="3" presStyleCnt="7"/>
      <dgm:spPr/>
      <dgm:t>
        <a:bodyPr/>
        <a:lstStyle/>
        <a:p>
          <a:endParaRPr lang="cs-CZ"/>
        </a:p>
      </dgm:t>
    </dgm:pt>
    <dgm:pt modelId="{EC7253EC-F628-409C-84AF-1F858DE2E56A}" type="pres">
      <dgm:prSet presAssocID="{C21635DB-E160-4E0C-8D4A-508E9EBB34D1}" presName="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A18431-58AD-4E39-B908-1E46C33D6732}" type="pres">
      <dgm:prSet presAssocID="{C21635DB-E160-4E0C-8D4A-508E9EBB34D1}" presName="dummy" presStyleCnt="0"/>
      <dgm:spPr/>
    </dgm:pt>
    <dgm:pt modelId="{1D5AFD00-6684-4E63-AA74-6AE435282AE2}" type="pres">
      <dgm:prSet presAssocID="{61B9EECC-FA83-44F1-91B6-A4320D03DFC3}" presName="sibTrans" presStyleLbl="sibTrans2D1" presStyleIdx="4" presStyleCnt="7"/>
      <dgm:spPr/>
      <dgm:t>
        <a:bodyPr/>
        <a:lstStyle/>
        <a:p>
          <a:endParaRPr lang="cs-CZ"/>
        </a:p>
      </dgm:t>
    </dgm:pt>
    <dgm:pt modelId="{820CAE51-56DB-4D59-8E3E-B937AD7857F2}" type="pres">
      <dgm:prSet presAssocID="{1826059B-5752-4B8D-863C-3AA3D9DBECAC}" presName="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F498ED-67E5-4496-A2F5-09AA155DC68F}" type="pres">
      <dgm:prSet presAssocID="{1826059B-5752-4B8D-863C-3AA3D9DBECAC}" presName="dummy" presStyleCnt="0"/>
      <dgm:spPr/>
    </dgm:pt>
    <dgm:pt modelId="{58767CEB-59DE-4570-A3D0-6B7D539E34DB}" type="pres">
      <dgm:prSet presAssocID="{DD7A1801-50A4-45ED-9A75-65546A15439E}" presName="sibTrans" presStyleLbl="sibTrans2D1" presStyleIdx="5" presStyleCnt="7"/>
      <dgm:spPr/>
      <dgm:t>
        <a:bodyPr/>
        <a:lstStyle/>
        <a:p>
          <a:endParaRPr lang="cs-CZ"/>
        </a:p>
      </dgm:t>
    </dgm:pt>
    <dgm:pt modelId="{B3DEFE86-593D-4748-B60A-2C28A69DD6E8}" type="pres">
      <dgm:prSet presAssocID="{79965683-4937-4585-8150-CB6FA84612AF}" presName="node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62C46D-5687-4507-9E20-448AC5BB0AF3}" type="pres">
      <dgm:prSet presAssocID="{79965683-4937-4585-8150-CB6FA84612AF}" presName="dummy" presStyleCnt="0"/>
      <dgm:spPr/>
    </dgm:pt>
    <dgm:pt modelId="{B5AFC44F-4CD7-4822-BFF5-2413EA1694D4}" type="pres">
      <dgm:prSet presAssocID="{1C13B394-5E9E-40E4-9900-DA762670B63E}" presName="sibTrans" presStyleLbl="sibTrans2D1" presStyleIdx="6" presStyleCnt="7"/>
      <dgm:spPr/>
      <dgm:t>
        <a:bodyPr/>
        <a:lstStyle/>
        <a:p>
          <a:endParaRPr lang="cs-CZ"/>
        </a:p>
      </dgm:t>
    </dgm:pt>
  </dgm:ptLst>
  <dgm:cxnLst>
    <dgm:cxn modelId="{29670435-48A9-47CA-84EE-E1248B3AE6EB}" type="presOf" srcId="{79965683-4937-4585-8150-CB6FA84612AF}" destId="{B3DEFE86-593D-4748-B60A-2C28A69DD6E8}" srcOrd="0" destOrd="0" presId="urn:microsoft.com/office/officeart/2005/8/layout/radial6"/>
    <dgm:cxn modelId="{309E3B63-B711-4F15-88C4-DB10DF5E7287}" type="presOf" srcId="{DD7A1801-50A4-45ED-9A75-65546A15439E}" destId="{58767CEB-59DE-4570-A3D0-6B7D539E34DB}" srcOrd="0" destOrd="0" presId="urn:microsoft.com/office/officeart/2005/8/layout/radial6"/>
    <dgm:cxn modelId="{B87A6ED2-65A6-4A98-AEE2-AC1F4897E783}" type="presOf" srcId="{726DF6A4-D639-4D8A-8218-6D4BCDA6C209}" destId="{4900EF21-A898-4984-A28D-8E5439796377}" srcOrd="0" destOrd="0" presId="urn:microsoft.com/office/officeart/2005/8/layout/radial6"/>
    <dgm:cxn modelId="{966E0307-E257-418F-A282-3C4C7A76A665}" srcId="{8D094888-8CC2-4E15-80D8-732E2A1E79D8}" destId="{C21635DB-E160-4E0C-8D4A-508E9EBB34D1}" srcOrd="4" destOrd="0" parTransId="{5FAF8F9A-E4B8-4BD5-831E-7FB816D0A7CF}" sibTransId="{61B9EECC-FA83-44F1-91B6-A4320D03DFC3}"/>
    <dgm:cxn modelId="{E4DE16EB-9E1D-49B9-875E-85FEA3995815}" srcId="{8D094888-8CC2-4E15-80D8-732E2A1E79D8}" destId="{79965683-4937-4585-8150-CB6FA84612AF}" srcOrd="6" destOrd="0" parTransId="{E5FA4FE1-A54A-4A12-9BC2-B1DCA51DC01E}" sibTransId="{1C13B394-5E9E-40E4-9900-DA762670B63E}"/>
    <dgm:cxn modelId="{6FD9FF00-FE60-432F-8707-A6516A062E7B}" type="presOf" srcId="{3CD73D2D-E2C7-44E6-9E9A-5263BFDB2BB9}" destId="{A3162ED5-323A-4A64-A634-8EFBBF90FBD6}" srcOrd="0" destOrd="0" presId="urn:microsoft.com/office/officeart/2005/8/layout/radial6"/>
    <dgm:cxn modelId="{F75DFA0C-89EA-43EE-9540-4349C9D4BDB2}" type="presOf" srcId="{1C07D32D-7122-47F6-925F-7D6448604C45}" destId="{1AFD5F7F-42A5-4B60-8FEE-C1FFF9B7C866}" srcOrd="0" destOrd="0" presId="urn:microsoft.com/office/officeart/2005/8/layout/radial6"/>
    <dgm:cxn modelId="{7C5DF0C1-6EDA-433B-BFD5-9E5E3629F79A}" srcId="{8D094888-8CC2-4E15-80D8-732E2A1E79D8}" destId="{06E2CB3A-C3DA-49D7-B41A-982BB1A65120}" srcOrd="3" destOrd="0" parTransId="{886F6415-12B4-45F7-A378-49832ABA70D1}" sibTransId="{E11CC1E0-70E5-4D62-8F66-66C5DC9CCFA1}"/>
    <dgm:cxn modelId="{9C6053FD-9569-475A-B7E8-F687ABD688E0}" type="presOf" srcId="{8D094888-8CC2-4E15-80D8-732E2A1E79D8}" destId="{90F0E111-82BD-4AFB-BCBC-F7F177FB83AC}" srcOrd="0" destOrd="0" presId="urn:microsoft.com/office/officeart/2005/8/layout/radial6"/>
    <dgm:cxn modelId="{CF090392-74A7-4162-9DBD-84DC3218DE22}" srcId="{8D094888-8CC2-4E15-80D8-732E2A1E79D8}" destId="{8B517C3A-8BD3-457F-A132-54860FDF3282}" srcOrd="1" destOrd="0" parTransId="{23CD1783-3FB9-4290-8793-8BA6CFC3CBAA}" sibTransId="{B096D2B9-0E18-40F7-8C35-7CDD217ACB99}"/>
    <dgm:cxn modelId="{6A086F9E-F12F-476A-A1F4-8FE8521DD7E1}" type="presOf" srcId="{8B517C3A-8BD3-457F-A132-54860FDF3282}" destId="{B86AC764-43ED-4E24-97AE-8D072E443B23}" srcOrd="0" destOrd="0" presId="urn:microsoft.com/office/officeart/2005/8/layout/radial6"/>
    <dgm:cxn modelId="{AAEBECBD-EE22-4760-9ADC-2778D7256FD5}" srcId="{8D094888-8CC2-4E15-80D8-732E2A1E79D8}" destId="{3CD73D2D-E2C7-44E6-9E9A-5263BFDB2BB9}" srcOrd="0" destOrd="0" parTransId="{CF2645B6-6E96-4E75-BF45-4FDEACA927D5}" sibTransId="{726DF6A4-D639-4D8A-8218-6D4BCDA6C209}"/>
    <dgm:cxn modelId="{E6A31A88-6AEF-4D30-8DC5-303AB083B555}" srcId="{8D094888-8CC2-4E15-80D8-732E2A1E79D8}" destId="{1826059B-5752-4B8D-863C-3AA3D9DBECAC}" srcOrd="5" destOrd="0" parTransId="{398F84D1-2BFF-4C0D-BF2B-DB483CE6FFB4}" sibTransId="{DD7A1801-50A4-45ED-9A75-65546A15439E}"/>
    <dgm:cxn modelId="{3E6CFD8F-1419-4ECA-ADD7-618CBB78A968}" type="presOf" srcId="{06E2CB3A-C3DA-49D7-B41A-982BB1A65120}" destId="{925C366A-C24C-4648-88B5-A04D4396E3A5}" srcOrd="0" destOrd="0" presId="urn:microsoft.com/office/officeart/2005/8/layout/radial6"/>
    <dgm:cxn modelId="{184CAB4F-80AF-46AA-BE1E-943C5790F35B}" type="presOf" srcId="{61B9EECC-FA83-44F1-91B6-A4320D03DFC3}" destId="{1D5AFD00-6684-4E63-AA74-6AE435282AE2}" srcOrd="0" destOrd="0" presId="urn:microsoft.com/office/officeart/2005/8/layout/radial6"/>
    <dgm:cxn modelId="{5B81B671-0EB9-473F-A35C-F097E7C3FE48}" type="presOf" srcId="{C21635DB-E160-4E0C-8D4A-508E9EBB34D1}" destId="{EC7253EC-F628-409C-84AF-1F858DE2E56A}" srcOrd="0" destOrd="0" presId="urn:microsoft.com/office/officeart/2005/8/layout/radial6"/>
    <dgm:cxn modelId="{A1B7437F-3F03-4CD6-9ED2-3D48AD24B9AD}" type="presOf" srcId="{B096D2B9-0E18-40F7-8C35-7CDD217ACB99}" destId="{49B910C1-3EBA-4D38-9050-3B516F24C194}" srcOrd="0" destOrd="0" presId="urn:microsoft.com/office/officeart/2005/8/layout/radial6"/>
    <dgm:cxn modelId="{8F517072-53C4-4208-8922-1AF88C60165B}" type="presOf" srcId="{1C13B394-5E9E-40E4-9900-DA762670B63E}" destId="{B5AFC44F-4CD7-4822-BFF5-2413EA1694D4}" srcOrd="0" destOrd="0" presId="urn:microsoft.com/office/officeart/2005/8/layout/radial6"/>
    <dgm:cxn modelId="{506A2A66-BAB4-47C3-A1DB-86909E5F0B6D}" srcId="{1C07D32D-7122-47F6-925F-7D6448604C45}" destId="{8D094888-8CC2-4E15-80D8-732E2A1E79D8}" srcOrd="0" destOrd="0" parTransId="{C11BE955-46B5-468F-8771-A8A5E15A9C65}" sibTransId="{54C6DACA-FF05-4D77-AA68-49B64E83CEA1}"/>
    <dgm:cxn modelId="{FEFAF05C-CA72-464C-8DC6-06C0FB26909F}" type="presOf" srcId="{BE237E91-386B-4E1B-AD58-E5B8060C8CAC}" destId="{D1DCEB0E-372D-4619-A744-61D0C116B312}" srcOrd="0" destOrd="0" presId="urn:microsoft.com/office/officeart/2005/8/layout/radial6"/>
    <dgm:cxn modelId="{373C1950-66A0-4059-9929-6415C12CA821}" type="presOf" srcId="{E11CC1E0-70E5-4D62-8F66-66C5DC9CCFA1}" destId="{DC0A7528-3CEA-416B-A29C-2A8FB546B1A6}" srcOrd="0" destOrd="0" presId="urn:microsoft.com/office/officeart/2005/8/layout/radial6"/>
    <dgm:cxn modelId="{46727ACB-4B9C-445A-89F9-6539F3D5917C}" type="presOf" srcId="{1826059B-5752-4B8D-863C-3AA3D9DBECAC}" destId="{820CAE51-56DB-4D59-8E3E-B937AD7857F2}" srcOrd="0" destOrd="0" presId="urn:microsoft.com/office/officeart/2005/8/layout/radial6"/>
    <dgm:cxn modelId="{751CE3B8-154B-433B-8179-AEFDF875799F}" srcId="{8D094888-8CC2-4E15-80D8-732E2A1E79D8}" destId="{BE237E91-386B-4E1B-AD58-E5B8060C8CAC}" srcOrd="2" destOrd="0" parTransId="{60FAB6B4-E3E5-4F1E-AA9B-4A5C65699C2B}" sibTransId="{ECAC4D23-BCA8-43C0-81E5-2BCB0E167EB5}"/>
    <dgm:cxn modelId="{B4D52524-6084-400F-946E-C06016012E6B}" type="presOf" srcId="{ECAC4D23-BCA8-43C0-81E5-2BCB0E167EB5}" destId="{13AA0BDB-A373-404B-A3A8-5D2F71DE2744}" srcOrd="0" destOrd="0" presId="urn:microsoft.com/office/officeart/2005/8/layout/radial6"/>
    <dgm:cxn modelId="{80AC8B63-3C93-41BE-B83B-951A0F4A04C0}" type="presParOf" srcId="{1AFD5F7F-42A5-4B60-8FEE-C1FFF9B7C866}" destId="{90F0E111-82BD-4AFB-BCBC-F7F177FB83AC}" srcOrd="0" destOrd="0" presId="urn:microsoft.com/office/officeart/2005/8/layout/radial6"/>
    <dgm:cxn modelId="{704D131B-6BC7-4847-B28C-86C26F43A816}" type="presParOf" srcId="{1AFD5F7F-42A5-4B60-8FEE-C1FFF9B7C866}" destId="{A3162ED5-323A-4A64-A634-8EFBBF90FBD6}" srcOrd="1" destOrd="0" presId="urn:microsoft.com/office/officeart/2005/8/layout/radial6"/>
    <dgm:cxn modelId="{F039E65A-9826-48A5-9483-25F45409B2F6}" type="presParOf" srcId="{1AFD5F7F-42A5-4B60-8FEE-C1FFF9B7C866}" destId="{025AD42A-3D75-472D-948F-056369E46997}" srcOrd="2" destOrd="0" presId="urn:microsoft.com/office/officeart/2005/8/layout/radial6"/>
    <dgm:cxn modelId="{8C8BD246-62F0-4711-8062-0976207D2574}" type="presParOf" srcId="{1AFD5F7F-42A5-4B60-8FEE-C1FFF9B7C866}" destId="{4900EF21-A898-4984-A28D-8E5439796377}" srcOrd="3" destOrd="0" presId="urn:microsoft.com/office/officeart/2005/8/layout/radial6"/>
    <dgm:cxn modelId="{7B9BEFF3-141F-4708-B12C-453B1F48D1DF}" type="presParOf" srcId="{1AFD5F7F-42A5-4B60-8FEE-C1FFF9B7C866}" destId="{B86AC764-43ED-4E24-97AE-8D072E443B23}" srcOrd="4" destOrd="0" presId="urn:microsoft.com/office/officeart/2005/8/layout/radial6"/>
    <dgm:cxn modelId="{F29E3EBA-10C3-4126-B7D9-476A38EACBB9}" type="presParOf" srcId="{1AFD5F7F-42A5-4B60-8FEE-C1FFF9B7C866}" destId="{DE84DB7F-FB72-4052-98C8-969212FA8099}" srcOrd="5" destOrd="0" presId="urn:microsoft.com/office/officeart/2005/8/layout/radial6"/>
    <dgm:cxn modelId="{07AE9557-19EC-4737-BD23-755B40DF3F20}" type="presParOf" srcId="{1AFD5F7F-42A5-4B60-8FEE-C1FFF9B7C866}" destId="{49B910C1-3EBA-4D38-9050-3B516F24C194}" srcOrd="6" destOrd="0" presId="urn:microsoft.com/office/officeart/2005/8/layout/radial6"/>
    <dgm:cxn modelId="{3B94F7C0-490B-4B34-926E-A8FCC65EB765}" type="presParOf" srcId="{1AFD5F7F-42A5-4B60-8FEE-C1FFF9B7C866}" destId="{D1DCEB0E-372D-4619-A744-61D0C116B312}" srcOrd="7" destOrd="0" presId="urn:microsoft.com/office/officeart/2005/8/layout/radial6"/>
    <dgm:cxn modelId="{73243995-D9EC-4C88-A2E1-73CEBC82F996}" type="presParOf" srcId="{1AFD5F7F-42A5-4B60-8FEE-C1FFF9B7C866}" destId="{7D81FE1E-1A6F-4C85-BD57-B0E0FD37860D}" srcOrd="8" destOrd="0" presId="urn:microsoft.com/office/officeart/2005/8/layout/radial6"/>
    <dgm:cxn modelId="{5B0D6A55-6F6B-453A-B281-6D36FF4892B4}" type="presParOf" srcId="{1AFD5F7F-42A5-4B60-8FEE-C1FFF9B7C866}" destId="{13AA0BDB-A373-404B-A3A8-5D2F71DE2744}" srcOrd="9" destOrd="0" presId="urn:microsoft.com/office/officeart/2005/8/layout/radial6"/>
    <dgm:cxn modelId="{B52E8C42-5BCA-48F6-B232-095F0F96A90F}" type="presParOf" srcId="{1AFD5F7F-42A5-4B60-8FEE-C1FFF9B7C866}" destId="{925C366A-C24C-4648-88B5-A04D4396E3A5}" srcOrd="10" destOrd="0" presId="urn:microsoft.com/office/officeart/2005/8/layout/radial6"/>
    <dgm:cxn modelId="{1EDFDB72-77E3-4A89-A0F7-114A2F7D6070}" type="presParOf" srcId="{1AFD5F7F-42A5-4B60-8FEE-C1FFF9B7C866}" destId="{9868A0AD-76E6-40D1-BF51-3CB2AFD8DCD7}" srcOrd="11" destOrd="0" presId="urn:microsoft.com/office/officeart/2005/8/layout/radial6"/>
    <dgm:cxn modelId="{6AC05D19-219A-475B-9449-65EA672C9A4F}" type="presParOf" srcId="{1AFD5F7F-42A5-4B60-8FEE-C1FFF9B7C866}" destId="{DC0A7528-3CEA-416B-A29C-2A8FB546B1A6}" srcOrd="12" destOrd="0" presId="urn:microsoft.com/office/officeart/2005/8/layout/radial6"/>
    <dgm:cxn modelId="{59477A9B-BF7C-4249-B5BB-415CA83A87B1}" type="presParOf" srcId="{1AFD5F7F-42A5-4B60-8FEE-C1FFF9B7C866}" destId="{EC7253EC-F628-409C-84AF-1F858DE2E56A}" srcOrd="13" destOrd="0" presId="urn:microsoft.com/office/officeart/2005/8/layout/radial6"/>
    <dgm:cxn modelId="{FCE326FD-527D-426B-B7D4-AB858F551726}" type="presParOf" srcId="{1AFD5F7F-42A5-4B60-8FEE-C1FFF9B7C866}" destId="{41A18431-58AD-4E39-B908-1E46C33D6732}" srcOrd="14" destOrd="0" presId="urn:microsoft.com/office/officeart/2005/8/layout/radial6"/>
    <dgm:cxn modelId="{F34390A0-9FA3-413A-8F34-11B8197D43CA}" type="presParOf" srcId="{1AFD5F7F-42A5-4B60-8FEE-C1FFF9B7C866}" destId="{1D5AFD00-6684-4E63-AA74-6AE435282AE2}" srcOrd="15" destOrd="0" presId="urn:microsoft.com/office/officeart/2005/8/layout/radial6"/>
    <dgm:cxn modelId="{1BE684F1-7559-42DE-A3A0-51618ED33417}" type="presParOf" srcId="{1AFD5F7F-42A5-4B60-8FEE-C1FFF9B7C866}" destId="{820CAE51-56DB-4D59-8E3E-B937AD7857F2}" srcOrd="16" destOrd="0" presId="urn:microsoft.com/office/officeart/2005/8/layout/radial6"/>
    <dgm:cxn modelId="{241D56E0-5E88-4480-9312-E45156885878}" type="presParOf" srcId="{1AFD5F7F-42A5-4B60-8FEE-C1FFF9B7C866}" destId="{2AF498ED-67E5-4496-A2F5-09AA155DC68F}" srcOrd="17" destOrd="0" presId="urn:microsoft.com/office/officeart/2005/8/layout/radial6"/>
    <dgm:cxn modelId="{17FECC42-5146-42A6-ABF8-4B6590A53B31}" type="presParOf" srcId="{1AFD5F7F-42A5-4B60-8FEE-C1FFF9B7C866}" destId="{58767CEB-59DE-4570-A3D0-6B7D539E34DB}" srcOrd="18" destOrd="0" presId="urn:microsoft.com/office/officeart/2005/8/layout/radial6"/>
    <dgm:cxn modelId="{5B84DBE1-6376-4E39-B2DC-490038FD96C1}" type="presParOf" srcId="{1AFD5F7F-42A5-4B60-8FEE-C1FFF9B7C866}" destId="{B3DEFE86-593D-4748-B60A-2C28A69DD6E8}" srcOrd="19" destOrd="0" presId="urn:microsoft.com/office/officeart/2005/8/layout/radial6"/>
    <dgm:cxn modelId="{EC9EED09-0324-4ED9-B5C6-75B7A7E49976}" type="presParOf" srcId="{1AFD5F7F-42A5-4B60-8FEE-C1FFF9B7C866}" destId="{9062C46D-5687-4507-9E20-448AC5BB0AF3}" srcOrd="20" destOrd="0" presId="urn:microsoft.com/office/officeart/2005/8/layout/radial6"/>
    <dgm:cxn modelId="{4E933245-9886-461E-8E22-5E81B611F37F}" type="presParOf" srcId="{1AFD5F7F-42A5-4B60-8FEE-C1FFF9B7C866}" destId="{B5AFC44F-4CD7-4822-BFF5-2413EA1694D4}" srcOrd="21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025CAD6-B4A0-4FF0-826F-9A4437BA1CEC}" type="doc">
      <dgm:prSet loTypeId="urn:microsoft.com/office/officeart/2005/8/layout/radial6" loCatId="cycle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53196A83-3DCE-4856-904E-3BBECB01592D}">
      <dgm:prSet phldrT="[Text]"/>
      <dgm:spPr/>
      <dgm:t>
        <a:bodyPr/>
        <a:lstStyle/>
        <a:p>
          <a:r>
            <a:rPr lang="cs-CZ" dirty="0" smtClean="0"/>
            <a:t>4</a:t>
          </a:r>
          <a:endParaRPr lang="cs-CZ" dirty="0"/>
        </a:p>
      </dgm:t>
    </dgm:pt>
    <dgm:pt modelId="{0B1C8DD2-1EC9-47FF-843F-05691B59CFE6}" type="parTrans" cxnId="{72F145EE-2692-4799-BEFC-90C3CB38746E}">
      <dgm:prSet/>
      <dgm:spPr/>
      <dgm:t>
        <a:bodyPr/>
        <a:lstStyle/>
        <a:p>
          <a:endParaRPr lang="cs-CZ"/>
        </a:p>
      </dgm:t>
    </dgm:pt>
    <dgm:pt modelId="{B0323E93-37B4-4118-BB4B-EA3055082B8C}" type="sibTrans" cxnId="{72F145EE-2692-4799-BEFC-90C3CB38746E}">
      <dgm:prSet/>
      <dgm:spPr/>
      <dgm:t>
        <a:bodyPr/>
        <a:lstStyle/>
        <a:p>
          <a:endParaRPr lang="cs-CZ"/>
        </a:p>
      </dgm:t>
    </dgm:pt>
    <dgm:pt modelId="{6238085A-FC1A-48BD-9485-12CEE85526CC}">
      <dgm:prSet phldrT="[Text]"/>
      <dgm:spPr/>
      <dgm:t>
        <a:bodyPr/>
        <a:lstStyle/>
        <a:p>
          <a:r>
            <a:rPr lang="cs-CZ" dirty="0" smtClean="0"/>
            <a:t>Anička</a:t>
          </a:r>
          <a:endParaRPr lang="cs-CZ" dirty="0"/>
        </a:p>
      </dgm:t>
    </dgm:pt>
    <dgm:pt modelId="{A9F40548-FF06-4770-9376-767FBEB4A4FB}" type="parTrans" cxnId="{D75CDD4F-3D75-46F0-B741-4888123ED993}">
      <dgm:prSet/>
      <dgm:spPr/>
      <dgm:t>
        <a:bodyPr/>
        <a:lstStyle/>
        <a:p>
          <a:endParaRPr lang="cs-CZ"/>
        </a:p>
      </dgm:t>
    </dgm:pt>
    <dgm:pt modelId="{AE7EE671-027B-43C4-9A99-1D428068B54F}" type="sibTrans" cxnId="{D75CDD4F-3D75-46F0-B741-4888123ED993}">
      <dgm:prSet/>
      <dgm:spPr/>
      <dgm:t>
        <a:bodyPr/>
        <a:lstStyle/>
        <a:p>
          <a:endParaRPr lang="cs-CZ"/>
        </a:p>
      </dgm:t>
    </dgm:pt>
    <dgm:pt modelId="{F0EE1164-036F-41B0-8F40-E846068F83C4}">
      <dgm:prSet phldrT="[Text]"/>
      <dgm:spPr/>
      <dgm:t>
        <a:bodyPr/>
        <a:lstStyle/>
        <a:p>
          <a:r>
            <a:rPr lang="cs-CZ" dirty="0" smtClean="0"/>
            <a:t>kotoul</a:t>
          </a:r>
          <a:endParaRPr lang="cs-CZ" dirty="0"/>
        </a:p>
      </dgm:t>
    </dgm:pt>
    <dgm:pt modelId="{4C51D241-BEF3-4970-A615-A3A455D62A79}" type="parTrans" cxnId="{CE017747-D5B4-4786-90EF-FC4A12BA17D8}">
      <dgm:prSet/>
      <dgm:spPr/>
      <dgm:t>
        <a:bodyPr/>
        <a:lstStyle/>
        <a:p>
          <a:endParaRPr lang="cs-CZ"/>
        </a:p>
      </dgm:t>
    </dgm:pt>
    <dgm:pt modelId="{0D2DDEE6-D5B9-45E3-9330-99BB88667100}" type="sibTrans" cxnId="{CE017747-D5B4-4786-90EF-FC4A12BA17D8}">
      <dgm:prSet/>
      <dgm:spPr/>
      <dgm:t>
        <a:bodyPr/>
        <a:lstStyle/>
        <a:p>
          <a:endParaRPr lang="cs-CZ"/>
        </a:p>
      </dgm:t>
    </dgm:pt>
    <dgm:pt modelId="{F4057D38-4112-45D4-A5FA-EAD98E4F76B5}">
      <dgm:prSet phldrT="[Text]"/>
      <dgm:spPr/>
      <dgm:t>
        <a:bodyPr/>
        <a:lstStyle/>
        <a:p>
          <a:r>
            <a:rPr lang="cs-CZ" dirty="0" smtClean="0"/>
            <a:t>moudrost</a:t>
          </a:r>
          <a:endParaRPr lang="cs-CZ" dirty="0"/>
        </a:p>
      </dgm:t>
    </dgm:pt>
    <dgm:pt modelId="{FA52844B-C568-4BFB-A543-EDB96A4603FD}" type="parTrans" cxnId="{B99F8610-5F84-42D7-ADD3-3D6044196F10}">
      <dgm:prSet/>
      <dgm:spPr/>
      <dgm:t>
        <a:bodyPr/>
        <a:lstStyle/>
        <a:p>
          <a:endParaRPr lang="cs-CZ"/>
        </a:p>
      </dgm:t>
    </dgm:pt>
    <dgm:pt modelId="{38F6C9E4-0B58-4246-B065-BFC12765D6CC}" type="sibTrans" cxnId="{B99F8610-5F84-42D7-ADD3-3D6044196F10}">
      <dgm:prSet/>
      <dgm:spPr/>
      <dgm:t>
        <a:bodyPr/>
        <a:lstStyle/>
        <a:p>
          <a:endParaRPr lang="cs-CZ"/>
        </a:p>
      </dgm:t>
    </dgm:pt>
    <dgm:pt modelId="{72E9FF85-B8AD-4C06-91A8-94F25FADBDBC}">
      <dgm:prSet phldrT="[Text]"/>
      <dgm:spPr/>
      <dgm:t>
        <a:bodyPr/>
        <a:lstStyle/>
        <a:p>
          <a:r>
            <a:rPr lang="cs-CZ" dirty="0" smtClean="0"/>
            <a:t>růže</a:t>
          </a:r>
          <a:endParaRPr lang="cs-CZ" dirty="0"/>
        </a:p>
      </dgm:t>
    </dgm:pt>
    <dgm:pt modelId="{C70507BB-40BF-477F-8971-AFF586B01507}" type="parTrans" cxnId="{7CA8BB12-C56C-4780-A427-2BAEB7DA1F7E}">
      <dgm:prSet/>
      <dgm:spPr/>
      <dgm:t>
        <a:bodyPr/>
        <a:lstStyle/>
        <a:p>
          <a:endParaRPr lang="cs-CZ"/>
        </a:p>
      </dgm:t>
    </dgm:pt>
    <dgm:pt modelId="{4E18B053-26DB-44E9-8E5B-D16D526924B9}" type="sibTrans" cxnId="{7CA8BB12-C56C-4780-A427-2BAEB7DA1F7E}">
      <dgm:prSet/>
      <dgm:spPr/>
      <dgm:t>
        <a:bodyPr/>
        <a:lstStyle/>
        <a:p>
          <a:endParaRPr lang="cs-CZ"/>
        </a:p>
      </dgm:t>
    </dgm:pt>
    <dgm:pt modelId="{59EA692A-2513-4036-9B48-73D5456D5D3B}">
      <dgm:prSet phldrT="[Text]"/>
      <dgm:spPr/>
      <dgm:t>
        <a:bodyPr/>
        <a:lstStyle/>
        <a:p>
          <a:r>
            <a:rPr lang="cs-CZ" dirty="0" smtClean="0"/>
            <a:t>moucha</a:t>
          </a:r>
          <a:endParaRPr lang="cs-CZ" dirty="0"/>
        </a:p>
      </dgm:t>
    </dgm:pt>
    <dgm:pt modelId="{A9E799B1-E940-4537-97D6-07CE6EB65843}" type="parTrans" cxnId="{163FFE4B-3DDB-4E30-B19B-55E753854811}">
      <dgm:prSet/>
      <dgm:spPr/>
      <dgm:t>
        <a:bodyPr/>
        <a:lstStyle/>
        <a:p>
          <a:endParaRPr lang="cs-CZ"/>
        </a:p>
      </dgm:t>
    </dgm:pt>
    <dgm:pt modelId="{01E34DD6-12F6-47EF-9CD2-5DFDCBD5FF8C}" type="sibTrans" cxnId="{163FFE4B-3DDB-4E30-B19B-55E753854811}">
      <dgm:prSet/>
      <dgm:spPr/>
      <dgm:t>
        <a:bodyPr/>
        <a:lstStyle/>
        <a:p>
          <a:endParaRPr lang="cs-CZ"/>
        </a:p>
      </dgm:t>
    </dgm:pt>
    <dgm:pt modelId="{F54D250D-DF67-4B20-BB46-BC411142224D}">
      <dgm:prSet phldrT="[Text]"/>
      <dgm:spPr/>
      <dgm:t>
        <a:bodyPr/>
        <a:lstStyle/>
        <a:p>
          <a:r>
            <a:rPr lang="cs-CZ" dirty="0" smtClean="0"/>
            <a:t>skok</a:t>
          </a:r>
          <a:endParaRPr lang="cs-CZ" dirty="0"/>
        </a:p>
      </dgm:t>
    </dgm:pt>
    <dgm:pt modelId="{2D017EF3-91EE-4CC3-A13D-AE49F4E2D586}" type="parTrans" cxnId="{2219DC0D-74F5-4379-8939-2207CDCEA893}">
      <dgm:prSet/>
      <dgm:spPr/>
      <dgm:t>
        <a:bodyPr/>
        <a:lstStyle/>
        <a:p>
          <a:endParaRPr lang="cs-CZ"/>
        </a:p>
      </dgm:t>
    </dgm:pt>
    <dgm:pt modelId="{6E165B21-9AD2-4A79-9482-11821D34E3DA}" type="sibTrans" cxnId="{2219DC0D-74F5-4379-8939-2207CDCEA893}">
      <dgm:prSet/>
      <dgm:spPr/>
      <dgm:t>
        <a:bodyPr/>
        <a:lstStyle/>
        <a:p>
          <a:endParaRPr lang="cs-CZ"/>
        </a:p>
      </dgm:t>
    </dgm:pt>
    <dgm:pt modelId="{87CB81BE-5506-4ECE-9AB2-2A1F52F32628}">
      <dgm:prSet phldrT="[Text]"/>
      <dgm:spPr/>
      <dgm:t>
        <a:bodyPr/>
        <a:lstStyle/>
        <a:p>
          <a:r>
            <a:rPr lang="cs-CZ" dirty="0" smtClean="0"/>
            <a:t>pytel</a:t>
          </a:r>
          <a:endParaRPr lang="cs-CZ" dirty="0"/>
        </a:p>
      </dgm:t>
    </dgm:pt>
    <dgm:pt modelId="{25F7EFAE-B88F-4A5D-9170-A7B4785FB88C}" type="parTrans" cxnId="{CE0D6842-0120-4674-932F-CEF388374ACF}">
      <dgm:prSet/>
      <dgm:spPr/>
      <dgm:t>
        <a:bodyPr/>
        <a:lstStyle/>
        <a:p>
          <a:endParaRPr lang="cs-CZ"/>
        </a:p>
      </dgm:t>
    </dgm:pt>
    <dgm:pt modelId="{7511612A-254C-4389-B164-266AC51529FD}" type="sibTrans" cxnId="{CE0D6842-0120-4674-932F-CEF388374ACF}">
      <dgm:prSet/>
      <dgm:spPr/>
      <dgm:t>
        <a:bodyPr/>
        <a:lstStyle/>
        <a:p>
          <a:endParaRPr lang="cs-CZ"/>
        </a:p>
      </dgm:t>
    </dgm:pt>
    <dgm:pt modelId="{2A6E6D40-E26C-493C-A902-3EBA59533EEB}" type="pres">
      <dgm:prSet presAssocID="{D025CAD6-B4A0-4FF0-826F-9A4437BA1CEC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BFB2718-EB3C-4862-8FCD-6A40596E933D}" type="pres">
      <dgm:prSet presAssocID="{53196A83-3DCE-4856-904E-3BBECB01592D}" presName="centerShape" presStyleLbl="node0" presStyleIdx="0" presStyleCnt="1"/>
      <dgm:spPr/>
      <dgm:t>
        <a:bodyPr/>
        <a:lstStyle/>
        <a:p>
          <a:endParaRPr lang="cs-CZ"/>
        </a:p>
      </dgm:t>
    </dgm:pt>
    <dgm:pt modelId="{5AC96B06-8136-4FE5-81A3-4F7536971D79}" type="pres">
      <dgm:prSet presAssocID="{6238085A-FC1A-48BD-9485-12CEE85526CC}" presName="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FF0EA8-CC5A-4E9F-AACB-EBE5FF055F49}" type="pres">
      <dgm:prSet presAssocID="{6238085A-FC1A-48BD-9485-12CEE85526CC}" presName="dummy" presStyleCnt="0"/>
      <dgm:spPr/>
    </dgm:pt>
    <dgm:pt modelId="{11ADCAFE-78ED-4C91-9D39-1B4D21627E3F}" type="pres">
      <dgm:prSet presAssocID="{AE7EE671-027B-43C4-9A99-1D428068B54F}" presName="sibTrans" presStyleLbl="sibTrans2D1" presStyleIdx="0" presStyleCnt="7"/>
      <dgm:spPr/>
      <dgm:t>
        <a:bodyPr/>
        <a:lstStyle/>
        <a:p>
          <a:endParaRPr lang="cs-CZ"/>
        </a:p>
      </dgm:t>
    </dgm:pt>
    <dgm:pt modelId="{DCF640A5-CA97-4485-B846-182730AF1CF0}" type="pres">
      <dgm:prSet presAssocID="{F54D250D-DF67-4B20-BB46-BC411142224D}" presName="node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30F1C29-27AE-4807-8ACE-FD694C47EB65}" type="pres">
      <dgm:prSet presAssocID="{F54D250D-DF67-4B20-BB46-BC411142224D}" presName="dummy" presStyleCnt="0"/>
      <dgm:spPr/>
    </dgm:pt>
    <dgm:pt modelId="{3AA283A1-8713-4BE0-887A-2792BA304270}" type="pres">
      <dgm:prSet presAssocID="{6E165B21-9AD2-4A79-9482-11821D34E3DA}" presName="sibTrans" presStyleLbl="sibTrans2D1" presStyleIdx="1" presStyleCnt="7"/>
      <dgm:spPr/>
      <dgm:t>
        <a:bodyPr/>
        <a:lstStyle/>
        <a:p>
          <a:endParaRPr lang="cs-CZ"/>
        </a:p>
      </dgm:t>
    </dgm:pt>
    <dgm:pt modelId="{59D4759C-023D-4558-8028-694C3236A1BC}" type="pres">
      <dgm:prSet presAssocID="{87CB81BE-5506-4ECE-9AB2-2A1F52F32628}" presName="node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144D9A5-AD3E-46EB-BF09-843E93F0C418}" type="pres">
      <dgm:prSet presAssocID="{87CB81BE-5506-4ECE-9AB2-2A1F52F32628}" presName="dummy" presStyleCnt="0"/>
      <dgm:spPr/>
    </dgm:pt>
    <dgm:pt modelId="{EB6D4F58-018A-497F-B85C-96B3207970AE}" type="pres">
      <dgm:prSet presAssocID="{7511612A-254C-4389-B164-266AC51529FD}" presName="sibTrans" presStyleLbl="sibTrans2D1" presStyleIdx="2" presStyleCnt="7"/>
      <dgm:spPr/>
      <dgm:t>
        <a:bodyPr/>
        <a:lstStyle/>
        <a:p>
          <a:endParaRPr lang="cs-CZ"/>
        </a:p>
      </dgm:t>
    </dgm:pt>
    <dgm:pt modelId="{9DD65631-2534-426B-AE8A-C166731BA8F9}" type="pres">
      <dgm:prSet presAssocID="{59EA692A-2513-4036-9B48-73D5456D5D3B}" presName="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BF65FB-3ADE-480C-BB44-856438E754A2}" type="pres">
      <dgm:prSet presAssocID="{59EA692A-2513-4036-9B48-73D5456D5D3B}" presName="dummy" presStyleCnt="0"/>
      <dgm:spPr/>
    </dgm:pt>
    <dgm:pt modelId="{A6F58A16-EF6C-48EE-BD1A-1F7CA31C371E}" type="pres">
      <dgm:prSet presAssocID="{01E34DD6-12F6-47EF-9CD2-5DFDCBD5FF8C}" presName="sibTrans" presStyleLbl="sibTrans2D1" presStyleIdx="3" presStyleCnt="7"/>
      <dgm:spPr/>
      <dgm:t>
        <a:bodyPr/>
        <a:lstStyle/>
        <a:p>
          <a:endParaRPr lang="cs-CZ"/>
        </a:p>
      </dgm:t>
    </dgm:pt>
    <dgm:pt modelId="{07F802CD-5EB1-4BB8-966F-9B28D9CD0F45}" type="pres">
      <dgm:prSet presAssocID="{F0EE1164-036F-41B0-8F40-E846068F83C4}" presName="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6465E8-B859-483A-B1E6-8EDD4E5BBAB5}" type="pres">
      <dgm:prSet presAssocID="{F0EE1164-036F-41B0-8F40-E846068F83C4}" presName="dummy" presStyleCnt="0"/>
      <dgm:spPr/>
    </dgm:pt>
    <dgm:pt modelId="{4031F13A-F932-4C40-A44E-4DD8CE18BC36}" type="pres">
      <dgm:prSet presAssocID="{0D2DDEE6-D5B9-45E3-9330-99BB88667100}" presName="sibTrans" presStyleLbl="sibTrans2D1" presStyleIdx="4" presStyleCnt="7"/>
      <dgm:spPr/>
      <dgm:t>
        <a:bodyPr/>
        <a:lstStyle/>
        <a:p>
          <a:endParaRPr lang="cs-CZ"/>
        </a:p>
      </dgm:t>
    </dgm:pt>
    <dgm:pt modelId="{4D7F3BD7-19B2-4427-9FE6-9CF8DFA5BB6D}" type="pres">
      <dgm:prSet presAssocID="{F4057D38-4112-45D4-A5FA-EAD98E4F76B5}" presName="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BA8282-5322-4CC7-A91B-65EC9EA4B2BE}" type="pres">
      <dgm:prSet presAssocID="{F4057D38-4112-45D4-A5FA-EAD98E4F76B5}" presName="dummy" presStyleCnt="0"/>
      <dgm:spPr/>
    </dgm:pt>
    <dgm:pt modelId="{1C9D841C-6028-43CD-A639-C1BB9A0FFFB4}" type="pres">
      <dgm:prSet presAssocID="{38F6C9E4-0B58-4246-B065-BFC12765D6CC}" presName="sibTrans" presStyleLbl="sibTrans2D1" presStyleIdx="5" presStyleCnt="7"/>
      <dgm:spPr/>
      <dgm:t>
        <a:bodyPr/>
        <a:lstStyle/>
        <a:p>
          <a:endParaRPr lang="cs-CZ"/>
        </a:p>
      </dgm:t>
    </dgm:pt>
    <dgm:pt modelId="{BE88DBA6-DD26-43D5-AB4C-CE00CCFE0F2C}" type="pres">
      <dgm:prSet presAssocID="{72E9FF85-B8AD-4C06-91A8-94F25FADBDBC}" presName="node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4F2049D-B945-4259-9F3C-5953F39EE12C}" type="pres">
      <dgm:prSet presAssocID="{72E9FF85-B8AD-4C06-91A8-94F25FADBDBC}" presName="dummy" presStyleCnt="0"/>
      <dgm:spPr/>
    </dgm:pt>
    <dgm:pt modelId="{D644BC63-56B7-43FC-98AC-4E87528BFD3F}" type="pres">
      <dgm:prSet presAssocID="{4E18B053-26DB-44E9-8E5B-D16D526924B9}" presName="sibTrans" presStyleLbl="sibTrans2D1" presStyleIdx="6" presStyleCnt="7"/>
      <dgm:spPr/>
      <dgm:t>
        <a:bodyPr/>
        <a:lstStyle/>
        <a:p>
          <a:endParaRPr lang="cs-CZ"/>
        </a:p>
      </dgm:t>
    </dgm:pt>
  </dgm:ptLst>
  <dgm:cxnLst>
    <dgm:cxn modelId="{C12062C1-0172-420F-BF70-969BDF995733}" type="presOf" srcId="{D025CAD6-B4A0-4FF0-826F-9A4437BA1CEC}" destId="{2A6E6D40-E26C-493C-A902-3EBA59533EEB}" srcOrd="0" destOrd="0" presId="urn:microsoft.com/office/officeart/2005/8/layout/radial6"/>
    <dgm:cxn modelId="{A961A16B-1BF4-4F92-8273-24F8ACF2579C}" type="presOf" srcId="{F0EE1164-036F-41B0-8F40-E846068F83C4}" destId="{07F802CD-5EB1-4BB8-966F-9B28D9CD0F45}" srcOrd="0" destOrd="0" presId="urn:microsoft.com/office/officeart/2005/8/layout/radial6"/>
    <dgm:cxn modelId="{B99F8610-5F84-42D7-ADD3-3D6044196F10}" srcId="{53196A83-3DCE-4856-904E-3BBECB01592D}" destId="{F4057D38-4112-45D4-A5FA-EAD98E4F76B5}" srcOrd="5" destOrd="0" parTransId="{FA52844B-C568-4BFB-A543-EDB96A4603FD}" sibTransId="{38F6C9E4-0B58-4246-B065-BFC12765D6CC}"/>
    <dgm:cxn modelId="{2219DC0D-74F5-4379-8939-2207CDCEA893}" srcId="{53196A83-3DCE-4856-904E-3BBECB01592D}" destId="{F54D250D-DF67-4B20-BB46-BC411142224D}" srcOrd="1" destOrd="0" parTransId="{2D017EF3-91EE-4CC3-A13D-AE49F4E2D586}" sibTransId="{6E165B21-9AD2-4A79-9482-11821D34E3DA}"/>
    <dgm:cxn modelId="{ACAB250C-E07A-459D-9668-1B5184DB120A}" type="presOf" srcId="{6E165B21-9AD2-4A79-9482-11821D34E3DA}" destId="{3AA283A1-8713-4BE0-887A-2792BA304270}" srcOrd="0" destOrd="0" presId="urn:microsoft.com/office/officeart/2005/8/layout/radial6"/>
    <dgm:cxn modelId="{B51C6A50-8F56-4322-B0EC-5FAED9BE54BA}" type="presOf" srcId="{38F6C9E4-0B58-4246-B065-BFC12765D6CC}" destId="{1C9D841C-6028-43CD-A639-C1BB9A0FFFB4}" srcOrd="0" destOrd="0" presId="urn:microsoft.com/office/officeart/2005/8/layout/radial6"/>
    <dgm:cxn modelId="{CE017747-D5B4-4786-90EF-FC4A12BA17D8}" srcId="{53196A83-3DCE-4856-904E-3BBECB01592D}" destId="{F0EE1164-036F-41B0-8F40-E846068F83C4}" srcOrd="4" destOrd="0" parTransId="{4C51D241-BEF3-4970-A615-A3A455D62A79}" sibTransId="{0D2DDEE6-D5B9-45E3-9330-99BB88667100}"/>
    <dgm:cxn modelId="{7F09F351-482A-4740-BB0D-854534E808DB}" type="presOf" srcId="{F54D250D-DF67-4B20-BB46-BC411142224D}" destId="{DCF640A5-CA97-4485-B846-182730AF1CF0}" srcOrd="0" destOrd="0" presId="urn:microsoft.com/office/officeart/2005/8/layout/radial6"/>
    <dgm:cxn modelId="{72F145EE-2692-4799-BEFC-90C3CB38746E}" srcId="{D025CAD6-B4A0-4FF0-826F-9A4437BA1CEC}" destId="{53196A83-3DCE-4856-904E-3BBECB01592D}" srcOrd="0" destOrd="0" parTransId="{0B1C8DD2-1EC9-47FF-843F-05691B59CFE6}" sibTransId="{B0323E93-37B4-4118-BB4B-EA3055082B8C}"/>
    <dgm:cxn modelId="{D75CDD4F-3D75-46F0-B741-4888123ED993}" srcId="{53196A83-3DCE-4856-904E-3BBECB01592D}" destId="{6238085A-FC1A-48BD-9485-12CEE85526CC}" srcOrd="0" destOrd="0" parTransId="{A9F40548-FF06-4770-9376-767FBEB4A4FB}" sibTransId="{AE7EE671-027B-43C4-9A99-1D428068B54F}"/>
    <dgm:cxn modelId="{6A98F8E8-EE88-4338-B2ED-7D0AAE02958C}" type="presOf" srcId="{AE7EE671-027B-43C4-9A99-1D428068B54F}" destId="{11ADCAFE-78ED-4C91-9D39-1B4D21627E3F}" srcOrd="0" destOrd="0" presId="urn:microsoft.com/office/officeart/2005/8/layout/radial6"/>
    <dgm:cxn modelId="{25831780-1F80-4874-B1F1-4827BF0D80BA}" type="presOf" srcId="{53196A83-3DCE-4856-904E-3BBECB01592D}" destId="{2BFB2718-EB3C-4862-8FCD-6A40596E933D}" srcOrd="0" destOrd="0" presId="urn:microsoft.com/office/officeart/2005/8/layout/radial6"/>
    <dgm:cxn modelId="{163FFE4B-3DDB-4E30-B19B-55E753854811}" srcId="{53196A83-3DCE-4856-904E-3BBECB01592D}" destId="{59EA692A-2513-4036-9B48-73D5456D5D3B}" srcOrd="3" destOrd="0" parTransId="{A9E799B1-E940-4537-97D6-07CE6EB65843}" sibTransId="{01E34DD6-12F6-47EF-9CD2-5DFDCBD5FF8C}"/>
    <dgm:cxn modelId="{B6E1F660-37EA-4A7D-87AF-D391F796DE66}" type="presOf" srcId="{4E18B053-26DB-44E9-8E5B-D16D526924B9}" destId="{D644BC63-56B7-43FC-98AC-4E87528BFD3F}" srcOrd="0" destOrd="0" presId="urn:microsoft.com/office/officeart/2005/8/layout/radial6"/>
    <dgm:cxn modelId="{5B0400D8-6345-47AF-828A-C6B45646FEAD}" type="presOf" srcId="{7511612A-254C-4389-B164-266AC51529FD}" destId="{EB6D4F58-018A-497F-B85C-96B3207970AE}" srcOrd="0" destOrd="0" presId="urn:microsoft.com/office/officeart/2005/8/layout/radial6"/>
    <dgm:cxn modelId="{31E8161D-3127-4420-82ED-59EB76B565BE}" type="presOf" srcId="{59EA692A-2513-4036-9B48-73D5456D5D3B}" destId="{9DD65631-2534-426B-AE8A-C166731BA8F9}" srcOrd="0" destOrd="0" presId="urn:microsoft.com/office/officeart/2005/8/layout/radial6"/>
    <dgm:cxn modelId="{29545EC2-66C1-4F9C-ACDE-0063DD54B52F}" type="presOf" srcId="{72E9FF85-B8AD-4C06-91A8-94F25FADBDBC}" destId="{BE88DBA6-DD26-43D5-AB4C-CE00CCFE0F2C}" srcOrd="0" destOrd="0" presId="urn:microsoft.com/office/officeart/2005/8/layout/radial6"/>
    <dgm:cxn modelId="{CE0D6842-0120-4674-932F-CEF388374ACF}" srcId="{53196A83-3DCE-4856-904E-3BBECB01592D}" destId="{87CB81BE-5506-4ECE-9AB2-2A1F52F32628}" srcOrd="2" destOrd="0" parTransId="{25F7EFAE-B88F-4A5D-9170-A7B4785FB88C}" sibTransId="{7511612A-254C-4389-B164-266AC51529FD}"/>
    <dgm:cxn modelId="{39067E78-9A0D-4101-B4DE-6FC195600A3E}" type="presOf" srcId="{01E34DD6-12F6-47EF-9CD2-5DFDCBD5FF8C}" destId="{A6F58A16-EF6C-48EE-BD1A-1F7CA31C371E}" srcOrd="0" destOrd="0" presId="urn:microsoft.com/office/officeart/2005/8/layout/radial6"/>
    <dgm:cxn modelId="{19B02529-8998-478B-8276-B6F03E8D57C3}" type="presOf" srcId="{F4057D38-4112-45D4-A5FA-EAD98E4F76B5}" destId="{4D7F3BD7-19B2-4427-9FE6-9CF8DFA5BB6D}" srcOrd="0" destOrd="0" presId="urn:microsoft.com/office/officeart/2005/8/layout/radial6"/>
    <dgm:cxn modelId="{180569AF-C6BC-4EB3-8F5B-C5387F43E515}" type="presOf" srcId="{87CB81BE-5506-4ECE-9AB2-2A1F52F32628}" destId="{59D4759C-023D-4558-8028-694C3236A1BC}" srcOrd="0" destOrd="0" presId="urn:microsoft.com/office/officeart/2005/8/layout/radial6"/>
    <dgm:cxn modelId="{0132B1C4-74CB-458A-A45E-7A2058A54A76}" type="presOf" srcId="{6238085A-FC1A-48BD-9485-12CEE85526CC}" destId="{5AC96B06-8136-4FE5-81A3-4F7536971D79}" srcOrd="0" destOrd="0" presId="urn:microsoft.com/office/officeart/2005/8/layout/radial6"/>
    <dgm:cxn modelId="{7CA8BB12-C56C-4780-A427-2BAEB7DA1F7E}" srcId="{53196A83-3DCE-4856-904E-3BBECB01592D}" destId="{72E9FF85-B8AD-4C06-91A8-94F25FADBDBC}" srcOrd="6" destOrd="0" parTransId="{C70507BB-40BF-477F-8971-AFF586B01507}" sibTransId="{4E18B053-26DB-44E9-8E5B-D16D526924B9}"/>
    <dgm:cxn modelId="{2D61B2A4-7813-4F4C-8BB6-49F576391987}" type="presOf" srcId="{0D2DDEE6-D5B9-45E3-9330-99BB88667100}" destId="{4031F13A-F932-4C40-A44E-4DD8CE18BC36}" srcOrd="0" destOrd="0" presId="urn:microsoft.com/office/officeart/2005/8/layout/radial6"/>
    <dgm:cxn modelId="{4D59913A-2B46-443F-BAD1-042D43A18641}" type="presParOf" srcId="{2A6E6D40-E26C-493C-A902-3EBA59533EEB}" destId="{2BFB2718-EB3C-4862-8FCD-6A40596E933D}" srcOrd="0" destOrd="0" presId="urn:microsoft.com/office/officeart/2005/8/layout/radial6"/>
    <dgm:cxn modelId="{DF3DC1A0-FAC9-40CC-9619-702B63F06C01}" type="presParOf" srcId="{2A6E6D40-E26C-493C-A902-3EBA59533EEB}" destId="{5AC96B06-8136-4FE5-81A3-4F7536971D79}" srcOrd="1" destOrd="0" presId="urn:microsoft.com/office/officeart/2005/8/layout/radial6"/>
    <dgm:cxn modelId="{F0B74680-827F-46DF-B805-C74CCCFAF878}" type="presParOf" srcId="{2A6E6D40-E26C-493C-A902-3EBA59533EEB}" destId="{38FF0EA8-CC5A-4E9F-AACB-EBE5FF055F49}" srcOrd="2" destOrd="0" presId="urn:microsoft.com/office/officeart/2005/8/layout/radial6"/>
    <dgm:cxn modelId="{822528AE-6284-4C72-A9F4-9F26D766091E}" type="presParOf" srcId="{2A6E6D40-E26C-493C-A902-3EBA59533EEB}" destId="{11ADCAFE-78ED-4C91-9D39-1B4D21627E3F}" srcOrd="3" destOrd="0" presId="urn:microsoft.com/office/officeart/2005/8/layout/radial6"/>
    <dgm:cxn modelId="{51355F0D-A852-47EF-BBD8-AF1C0C6A4EF6}" type="presParOf" srcId="{2A6E6D40-E26C-493C-A902-3EBA59533EEB}" destId="{DCF640A5-CA97-4485-B846-182730AF1CF0}" srcOrd="4" destOrd="0" presId="urn:microsoft.com/office/officeart/2005/8/layout/radial6"/>
    <dgm:cxn modelId="{1E0CD266-F3D2-4571-BDCA-067AF7CE3A40}" type="presParOf" srcId="{2A6E6D40-E26C-493C-A902-3EBA59533EEB}" destId="{330F1C29-27AE-4807-8ACE-FD694C47EB65}" srcOrd="5" destOrd="0" presId="urn:microsoft.com/office/officeart/2005/8/layout/radial6"/>
    <dgm:cxn modelId="{E8580A9F-959C-422B-9889-E0084BEE2218}" type="presParOf" srcId="{2A6E6D40-E26C-493C-A902-3EBA59533EEB}" destId="{3AA283A1-8713-4BE0-887A-2792BA304270}" srcOrd="6" destOrd="0" presId="urn:microsoft.com/office/officeart/2005/8/layout/radial6"/>
    <dgm:cxn modelId="{EDD4DE11-B832-4042-B175-4535090D9218}" type="presParOf" srcId="{2A6E6D40-E26C-493C-A902-3EBA59533EEB}" destId="{59D4759C-023D-4558-8028-694C3236A1BC}" srcOrd="7" destOrd="0" presId="urn:microsoft.com/office/officeart/2005/8/layout/radial6"/>
    <dgm:cxn modelId="{A7C12D6F-F5A2-4188-9668-9A96C315262B}" type="presParOf" srcId="{2A6E6D40-E26C-493C-A902-3EBA59533EEB}" destId="{6144D9A5-AD3E-46EB-BF09-843E93F0C418}" srcOrd="8" destOrd="0" presId="urn:microsoft.com/office/officeart/2005/8/layout/radial6"/>
    <dgm:cxn modelId="{350C1CC1-99D5-4B05-8127-E40AD397F658}" type="presParOf" srcId="{2A6E6D40-E26C-493C-A902-3EBA59533EEB}" destId="{EB6D4F58-018A-497F-B85C-96B3207970AE}" srcOrd="9" destOrd="0" presId="urn:microsoft.com/office/officeart/2005/8/layout/radial6"/>
    <dgm:cxn modelId="{507BC9BA-F822-4E57-94EF-83E508F53D7D}" type="presParOf" srcId="{2A6E6D40-E26C-493C-A902-3EBA59533EEB}" destId="{9DD65631-2534-426B-AE8A-C166731BA8F9}" srcOrd="10" destOrd="0" presId="urn:microsoft.com/office/officeart/2005/8/layout/radial6"/>
    <dgm:cxn modelId="{A0D0D2BE-D3FE-42ED-8BC4-9121E3B2B5D1}" type="presParOf" srcId="{2A6E6D40-E26C-493C-A902-3EBA59533EEB}" destId="{4FBF65FB-3ADE-480C-BB44-856438E754A2}" srcOrd="11" destOrd="0" presId="urn:microsoft.com/office/officeart/2005/8/layout/radial6"/>
    <dgm:cxn modelId="{AA3AE9F6-A0C7-4E56-A0D7-7C5275C749DC}" type="presParOf" srcId="{2A6E6D40-E26C-493C-A902-3EBA59533EEB}" destId="{A6F58A16-EF6C-48EE-BD1A-1F7CA31C371E}" srcOrd="12" destOrd="0" presId="urn:microsoft.com/office/officeart/2005/8/layout/radial6"/>
    <dgm:cxn modelId="{05D9D12C-0E6D-4B43-8EE2-39FC4DDE36E3}" type="presParOf" srcId="{2A6E6D40-E26C-493C-A902-3EBA59533EEB}" destId="{07F802CD-5EB1-4BB8-966F-9B28D9CD0F45}" srcOrd="13" destOrd="0" presId="urn:microsoft.com/office/officeart/2005/8/layout/radial6"/>
    <dgm:cxn modelId="{C426E34D-D5D0-48A2-8EF4-CDE77F06D1E4}" type="presParOf" srcId="{2A6E6D40-E26C-493C-A902-3EBA59533EEB}" destId="{0B6465E8-B859-483A-B1E6-8EDD4E5BBAB5}" srcOrd="14" destOrd="0" presId="urn:microsoft.com/office/officeart/2005/8/layout/radial6"/>
    <dgm:cxn modelId="{8AF23418-11FE-467E-B5A7-05440EBD60F0}" type="presParOf" srcId="{2A6E6D40-E26C-493C-A902-3EBA59533EEB}" destId="{4031F13A-F932-4C40-A44E-4DD8CE18BC36}" srcOrd="15" destOrd="0" presId="urn:microsoft.com/office/officeart/2005/8/layout/radial6"/>
    <dgm:cxn modelId="{1BB7585C-77E6-42BD-8C90-5AE3643F136C}" type="presParOf" srcId="{2A6E6D40-E26C-493C-A902-3EBA59533EEB}" destId="{4D7F3BD7-19B2-4427-9FE6-9CF8DFA5BB6D}" srcOrd="16" destOrd="0" presId="urn:microsoft.com/office/officeart/2005/8/layout/radial6"/>
    <dgm:cxn modelId="{8BB3932B-C4FA-4CE1-8120-E1DE5C2D4987}" type="presParOf" srcId="{2A6E6D40-E26C-493C-A902-3EBA59533EEB}" destId="{CDBA8282-5322-4CC7-A91B-65EC9EA4B2BE}" srcOrd="17" destOrd="0" presId="urn:microsoft.com/office/officeart/2005/8/layout/radial6"/>
    <dgm:cxn modelId="{FD38A8F9-19E5-4D03-9FD9-28257E62EF42}" type="presParOf" srcId="{2A6E6D40-E26C-493C-A902-3EBA59533EEB}" destId="{1C9D841C-6028-43CD-A639-C1BB9A0FFFB4}" srcOrd="18" destOrd="0" presId="urn:microsoft.com/office/officeart/2005/8/layout/radial6"/>
    <dgm:cxn modelId="{6BEE328F-1678-4A1E-BB00-DA93958D0BF0}" type="presParOf" srcId="{2A6E6D40-E26C-493C-A902-3EBA59533EEB}" destId="{BE88DBA6-DD26-43D5-AB4C-CE00CCFE0F2C}" srcOrd="19" destOrd="0" presId="urn:microsoft.com/office/officeart/2005/8/layout/radial6"/>
    <dgm:cxn modelId="{66939AD9-F623-44BE-A788-26C48048050B}" type="presParOf" srcId="{2A6E6D40-E26C-493C-A902-3EBA59533EEB}" destId="{A4F2049D-B945-4259-9F3C-5953F39EE12C}" srcOrd="20" destOrd="0" presId="urn:microsoft.com/office/officeart/2005/8/layout/radial6"/>
    <dgm:cxn modelId="{8F476BA8-2C44-4993-8832-8C697D2B2FAC}" type="presParOf" srcId="{2A6E6D40-E26C-493C-A902-3EBA59533EEB}" destId="{D644BC63-56B7-43FC-98AC-4E87528BFD3F}" srcOrd="21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08E227D-62B0-4DF4-9A1A-B5719B584E6F}" type="doc">
      <dgm:prSet loTypeId="urn:microsoft.com/office/officeart/2005/8/layout/radial6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F422F7E-CD06-44A8-8E0A-DCEC8714A689}">
      <dgm:prSet phldrT="[Text]"/>
      <dgm:spPr/>
      <dgm:t>
        <a:bodyPr/>
        <a:lstStyle/>
        <a:p>
          <a:r>
            <a:rPr lang="cs-CZ" dirty="0" smtClean="0"/>
            <a:t>5</a:t>
          </a:r>
          <a:endParaRPr lang="cs-CZ" dirty="0"/>
        </a:p>
      </dgm:t>
    </dgm:pt>
    <dgm:pt modelId="{D0C56FBB-9203-4F22-8EEB-AE2246086EE4}" type="parTrans" cxnId="{ED708060-A4D4-470F-B20F-0C4F4025E8C8}">
      <dgm:prSet/>
      <dgm:spPr/>
      <dgm:t>
        <a:bodyPr/>
        <a:lstStyle/>
        <a:p>
          <a:endParaRPr lang="cs-CZ"/>
        </a:p>
      </dgm:t>
    </dgm:pt>
    <dgm:pt modelId="{E695A583-31E5-4BF1-8BED-3AB94D076725}" type="sibTrans" cxnId="{ED708060-A4D4-470F-B20F-0C4F4025E8C8}">
      <dgm:prSet/>
      <dgm:spPr/>
      <dgm:t>
        <a:bodyPr/>
        <a:lstStyle/>
        <a:p>
          <a:endParaRPr lang="cs-CZ"/>
        </a:p>
      </dgm:t>
    </dgm:pt>
    <dgm:pt modelId="{8E070A56-9499-4261-BC36-49896C5871A7}">
      <dgm:prSet phldrT="[Text]"/>
      <dgm:spPr/>
      <dgm:t>
        <a:bodyPr/>
        <a:lstStyle/>
        <a:p>
          <a:r>
            <a:rPr lang="cs-CZ" dirty="0" smtClean="0"/>
            <a:t>modrý</a:t>
          </a:r>
          <a:endParaRPr lang="cs-CZ" dirty="0"/>
        </a:p>
      </dgm:t>
    </dgm:pt>
    <dgm:pt modelId="{B0DAD1BE-0D7A-440B-B2C7-70F2D6AFB30F}" type="parTrans" cxnId="{34ABC5BA-A7D7-4ADA-B74B-A442CD6F60C2}">
      <dgm:prSet/>
      <dgm:spPr/>
      <dgm:t>
        <a:bodyPr/>
        <a:lstStyle/>
        <a:p>
          <a:endParaRPr lang="cs-CZ"/>
        </a:p>
      </dgm:t>
    </dgm:pt>
    <dgm:pt modelId="{FD9BCFDE-62B5-4C25-9023-476E0C9CAD43}" type="sibTrans" cxnId="{34ABC5BA-A7D7-4ADA-B74B-A442CD6F60C2}">
      <dgm:prSet/>
      <dgm:spPr/>
      <dgm:t>
        <a:bodyPr/>
        <a:lstStyle/>
        <a:p>
          <a:endParaRPr lang="cs-CZ"/>
        </a:p>
      </dgm:t>
    </dgm:pt>
    <dgm:pt modelId="{428AE2AE-3368-4665-B0A4-1E0484B0243F}">
      <dgm:prSet phldrT="[Text]"/>
      <dgm:spPr/>
      <dgm:t>
        <a:bodyPr/>
        <a:lstStyle/>
        <a:p>
          <a:r>
            <a:rPr lang="cs-CZ" dirty="0" smtClean="0"/>
            <a:t>zelená</a:t>
          </a:r>
          <a:endParaRPr lang="cs-CZ" dirty="0"/>
        </a:p>
      </dgm:t>
    </dgm:pt>
    <dgm:pt modelId="{1248F4AC-F1DA-4EA6-B4DD-694446FBD93C}" type="parTrans" cxnId="{8D762261-5421-45BF-B2EE-DB8B0F2E7E44}">
      <dgm:prSet/>
      <dgm:spPr/>
      <dgm:t>
        <a:bodyPr/>
        <a:lstStyle/>
        <a:p>
          <a:endParaRPr lang="cs-CZ"/>
        </a:p>
      </dgm:t>
    </dgm:pt>
    <dgm:pt modelId="{9C98A191-0FD5-4FAF-BF41-7D3402AE3B4C}" type="sibTrans" cxnId="{8D762261-5421-45BF-B2EE-DB8B0F2E7E44}">
      <dgm:prSet/>
      <dgm:spPr/>
      <dgm:t>
        <a:bodyPr/>
        <a:lstStyle/>
        <a:p>
          <a:endParaRPr lang="cs-CZ"/>
        </a:p>
      </dgm:t>
    </dgm:pt>
    <dgm:pt modelId="{83CD9FB9-189D-4CEC-B884-3AE37E02B12D}">
      <dgm:prSet phldrT="[Text]"/>
      <dgm:spPr/>
      <dgm:t>
        <a:bodyPr/>
        <a:lstStyle/>
        <a:p>
          <a:r>
            <a:rPr lang="cs-CZ" dirty="0" smtClean="0"/>
            <a:t>krásné</a:t>
          </a:r>
          <a:endParaRPr lang="cs-CZ" dirty="0"/>
        </a:p>
      </dgm:t>
    </dgm:pt>
    <dgm:pt modelId="{B9643515-E9F1-4AA3-95C8-DB3C92F7C0B1}" type="parTrans" cxnId="{5DD91DFB-B80C-4300-A298-3135254B1381}">
      <dgm:prSet/>
      <dgm:spPr/>
      <dgm:t>
        <a:bodyPr/>
        <a:lstStyle/>
        <a:p>
          <a:endParaRPr lang="cs-CZ"/>
        </a:p>
      </dgm:t>
    </dgm:pt>
    <dgm:pt modelId="{242BF548-C92B-4683-8906-1D2915E26A9E}" type="sibTrans" cxnId="{5DD91DFB-B80C-4300-A298-3135254B1381}">
      <dgm:prSet/>
      <dgm:spPr/>
      <dgm:t>
        <a:bodyPr/>
        <a:lstStyle/>
        <a:p>
          <a:endParaRPr lang="cs-CZ"/>
        </a:p>
      </dgm:t>
    </dgm:pt>
    <dgm:pt modelId="{26B7B868-5469-4FCD-8587-62B3D3C4F559}">
      <dgm:prSet phldrT="[Text]"/>
      <dgm:spPr/>
      <dgm:t>
        <a:bodyPr/>
        <a:lstStyle/>
        <a:p>
          <a:r>
            <a:rPr lang="cs-CZ" dirty="0" smtClean="0"/>
            <a:t>hodná</a:t>
          </a:r>
          <a:endParaRPr lang="cs-CZ" dirty="0"/>
        </a:p>
      </dgm:t>
    </dgm:pt>
    <dgm:pt modelId="{7833CC48-0E42-4B01-95A7-27D35F8BF920}" type="parTrans" cxnId="{1DD3C630-1F49-4D5D-8927-A69E02644092}">
      <dgm:prSet/>
      <dgm:spPr/>
      <dgm:t>
        <a:bodyPr/>
        <a:lstStyle/>
        <a:p>
          <a:endParaRPr lang="cs-CZ"/>
        </a:p>
      </dgm:t>
    </dgm:pt>
    <dgm:pt modelId="{DF309B19-5858-48B1-A856-C22CB54AAD0D}" type="sibTrans" cxnId="{1DD3C630-1F49-4D5D-8927-A69E02644092}">
      <dgm:prSet/>
      <dgm:spPr/>
      <dgm:t>
        <a:bodyPr/>
        <a:lstStyle/>
        <a:p>
          <a:endParaRPr lang="cs-CZ"/>
        </a:p>
      </dgm:t>
    </dgm:pt>
    <dgm:pt modelId="{8E6CB5D2-0CB9-496A-887A-34389AC02C64}">
      <dgm:prSet phldrT="[Text]"/>
      <dgm:spPr/>
      <dgm:t>
        <a:bodyPr/>
        <a:lstStyle/>
        <a:p>
          <a:r>
            <a:rPr lang="cs-CZ" dirty="0" smtClean="0"/>
            <a:t>smutná</a:t>
          </a:r>
          <a:endParaRPr lang="cs-CZ" dirty="0"/>
        </a:p>
      </dgm:t>
    </dgm:pt>
    <dgm:pt modelId="{5D99092D-EF9C-498F-9CA7-B792E501B0CF}" type="parTrans" cxnId="{5F07C653-88F6-437F-AF82-B8AEABB103A5}">
      <dgm:prSet/>
      <dgm:spPr/>
      <dgm:t>
        <a:bodyPr/>
        <a:lstStyle/>
        <a:p>
          <a:endParaRPr lang="cs-CZ"/>
        </a:p>
      </dgm:t>
    </dgm:pt>
    <dgm:pt modelId="{E8EEDBA6-0D29-435A-A2DD-4109266A791F}" type="sibTrans" cxnId="{5F07C653-88F6-437F-AF82-B8AEABB103A5}">
      <dgm:prSet/>
      <dgm:spPr/>
      <dgm:t>
        <a:bodyPr/>
        <a:lstStyle/>
        <a:p>
          <a:endParaRPr lang="cs-CZ"/>
        </a:p>
      </dgm:t>
    </dgm:pt>
    <dgm:pt modelId="{BB75F447-F023-4882-9D02-8BDCA3288377}">
      <dgm:prSet phldrT="[Text]"/>
      <dgm:spPr/>
      <dgm:t>
        <a:bodyPr/>
        <a:lstStyle/>
        <a:p>
          <a:r>
            <a:rPr lang="cs-CZ" dirty="0" smtClean="0"/>
            <a:t>vysoký</a:t>
          </a:r>
          <a:endParaRPr lang="cs-CZ" dirty="0"/>
        </a:p>
      </dgm:t>
    </dgm:pt>
    <dgm:pt modelId="{C5AB17D8-8437-4D33-A9F9-A31EEE0CE930}" type="parTrans" cxnId="{A1673364-F495-43D0-A569-8FB680103381}">
      <dgm:prSet/>
      <dgm:spPr/>
      <dgm:t>
        <a:bodyPr/>
        <a:lstStyle/>
        <a:p>
          <a:endParaRPr lang="cs-CZ"/>
        </a:p>
      </dgm:t>
    </dgm:pt>
    <dgm:pt modelId="{4411CEE9-6C50-4918-9595-0BABAF0DFFD5}" type="sibTrans" cxnId="{A1673364-F495-43D0-A569-8FB680103381}">
      <dgm:prSet/>
      <dgm:spPr/>
      <dgm:t>
        <a:bodyPr/>
        <a:lstStyle/>
        <a:p>
          <a:endParaRPr lang="cs-CZ"/>
        </a:p>
      </dgm:t>
    </dgm:pt>
    <dgm:pt modelId="{C1FC1299-734B-4EE9-95D9-8585E6864BF5}">
      <dgm:prSet phldrT="[Text]"/>
      <dgm:spPr/>
      <dgm:t>
        <a:bodyPr/>
        <a:lstStyle/>
        <a:p>
          <a:r>
            <a:rPr lang="cs-CZ" dirty="0" smtClean="0"/>
            <a:t>úzká</a:t>
          </a:r>
          <a:endParaRPr lang="cs-CZ" dirty="0"/>
        </a:p>
      </dgm:t>
    </dgm:pt>
    <dgm:pt modelId="{9D3E3565-1E8D-464B-885F-5076158E7931}" type="parTrans" cxnId="{5696631D-906F-4709-8D2F-D6AA4CAB7077}">
      <dgm:prSet/>
      <dgm:spPr/>
      <dgm:t>
        <a:bodyPr/>
        <a:lstStyle/>
        <a:p>
          <a:endParaRPr lang="cs-CZ"/>
        </a:p>
      </dgm:t>
    </dgm:pt>
    <dgm:pt modelId="{75443030-3BA9-4E0A-A3AA-219BEDD04591}" type="sibTrans" cxnId="{5696631D-906F-4709-8D2F-D6AA4CAB7077}">
      <dgm:prSet/>
      <dgm:spPr/>
      <dgm:t>
        <a:bodyPr/>
        <a:lstStyle/>
        <a:p>
          <a:endParaRPr lang="cs-CZ"/>
        </a:p>
      </dgm:t>
    </dgm:pt>
    <dgm:pt modelId="{DACBE48F-30F0-4074-B619-6CE12022EB97}" type="pres">
      <dgm:prSet presAssocID="{A08E227D-62B0-4DF4-9A1A-B5719B584E6F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F29D131-3BD2-432C-A6E8-4ECCE0B3D5BC}" type="pres">
      <dgm:prSet presAssocID="{BF422F7E-CD06-44A8-8E0A-DCEC8714A689}" presName="centerShape" presStyleLbl="node0" presStyleIdx="0" presStyleCnt="1"/>
      <dgm:spPr/>
      <dgm:t>
        <a:bodyPr/>
        <a:lstStyle/>
        <a:p>
          <a:endParaRPr lang="cs-CZ"/>
        </a:p>
      </dgm:t>
    </dgm:pt>
    <dgm:pt modelId="{E01A5754-ADBC-4999-85AE-5DB3D9052A5F}" type="pres">
      <dgm:prSet presAssocID="{8E070A56-9499-4261-BC36-49896C5871A7}" presName="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E1972B-BB06-4639-920D-8571D9360D89}" type="pres">
      <dgm:prSet presAssocID="{8E070A56-9499-4261-BC36-49896C5871A7}" presName="dummy" presStyleCnt="0"/>
      <dgm:spPr/>
    </dgm:pt>
    <dgm:pt modelId="{DCA136C5-967B-4306-9DC0-A41DDB206322}" type="pres">
      <dgm:prSet presAssocID="{FD9BCFDE-62B5-4C25-9023-476E0C9CAD43}" presName="sibTrans" presStyleLbl="sibTrans2D1" presStyleIdx="0" presStyleCnt="7"/>
      <dgm:spPr/>
      <dgm:t>
        <a:bodyPr/>
        <a:lstStyle/>
        <a:p>
          <a:endParaRPr lang="cs-CZ"/>
        </a:p>
      </dgm:t>
    </dgm:pt>
    <dgm:pt modelId="{C0B56A80-3A85-4094-8160-76A6F352E985}" type="pres">
      <dgm:prSet presAssocID="{428AE2AE-3368-4665-B0A4-1E0484B0243F}" presName="node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E9739FE-8E10-44AE-A289-A8A2E03A8A29}" type="pres">
      <dgm:prSet presAssocID="{428AE2AE-3368-4665-B0A4-1E0484B0243F}" presName="dummy" presStyleCnt="0"/>
      <dgm:spPr/>
    </dgm:pt>
    <dgm:pt modelId="{16FBF64D-3483-4455-9FE6-9D52A2040D39}" type="pres">
      <dgm:prSet presAssocID="{9C98A191-0FD5-4FAF-BF41-7D3402AE3B4C}" presName="sibTrans" presStyleLbl="sibTrans2D1" presStyleIdx="1" presStyleCnt="7"/>
      <dgm:spPr/>
      <dgm:t>
        <a:bodyPr/>
        <a:lstStyle/>
        <a:p>
          <a:endParaRPr lang="cs-CZ"/>
        </a:p>
      </dgm:t>
    </dgm:pt>
    <dgm:pt modelId="{A1E5CD52-C7F4-4E89-BB45-B7BBF0112A0D}" type="pres">
      <dgm:prSet presAssocID="{83CD9FB9-189D-4CEC-B884-3AE37E02B12D}" presName="node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A70533-AF35-4A6A-ABEA-53E2E4CF5EF4}" type="pres">
      <dgm:prSet presAssocID="{83CD9FB9-189D-4CEC-B884-3AE37E02B12D}" presName="dummy" presStyleCnt="0"/>
      <dgm:spPr/>
    </dgm:pt>
    <dgm:pt modelId="{CC4CED69-A696-4BBF-8201-637A5F0588A8}" type="pres">
      <dgm:prSet presAssocID="{242BF548-C92B-4683-8906-1D2915E26A9E}" presName="sibTrans" presStyleLbl="sibTrans2D1" presStyleIdx="2" presStyleCnt="7"/>
      <dgm:spPr/>
      <dgm:t>
        <a:bodyPr/>
        <a:lstStyle/>
        <a:p>
          <a:endParaRPr lang="cs-CZ"/>
        </a:p>
      </dgm:t>
    </dgm:pt>
    <dgm:pt modelId="{879C0CEC-140B-4B1B-A007-20AB67D7D421}" type="pres">
      <dgm:prSet presAssocID="{26B7B868-5469-4FCD-8587-62B3D3C4F559}" presName="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CA3020-1F67-4D2A-9F1E-5E0E6F85C84A}" type="pres">
      <dgm:prSet presAssocID="{26B7B868-5469-4FCD-8587-62B3D3C4F559}" presName="dummy" presStyleCnt="0"/>
      <dgm:spPr/>
    </dgm:pt>
    <dgm:pt modelId="{A5A77DBF-9356-4003-B880-22ADE11C1D84}" type="pres">
      <dgm:prSet presAssocID="{DF309B19-5858-48B1-A856-C22CB54AAD0D}" presName="sibTrans" presStyleLbl="sibTrans2D1" presStyleIdx="3" presStyleCnt="7"/>
      <dgm:spPr/>
      <dgm:t>
        <a:bodyPr/>
        <a:lstStyle/>
        <a:p>
          <a:endParaRPr lang="cs-CZ"/>
        </a:p>
      </dgm:t>
    </dgm:pt>
    <dgm:pt modelId="{5C4194A2-5205-45F6-8736-BB233BE420C2}" type="pres">
      <dgm:prSet presAssocID="{BB75F447-F023-4882-9D02-8BDCA3288377}" presName="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49DBD7-4A9E-4858-A8B9-0E41256AC43D}" type="pres">
      <dgm:prSet presAssocID="{BB75F447-F023-4882-9D02-8BDCA3288377}" presName="dummy" presStyleCnt="0"/>
      <dgm:spPr/>
    </dgm:pt>
    <dgm:pt modelId="{CEDCAC3C-DC3F-4F4F-8278-CF03E640E6A2}" type="pres">
      <dgm:prSet presAssocID="{4411CEE9-6C50-4918-9595-0BABAF0DFFD5}" presName="sibTrans" presStyleLbl="sibTrans2D1" presStyleIdx="4" presStyleCnt="7"/>
      <dgm:spPr/>
      <dgm:t>
        <a:bodyPr/>
        <a:lstStyle/>
        <a:p>
          <a:endParaRPr lang="cs-CZ"/>
        </a:p>
      </dgm:t>
    </dgm:pt>
    <dgm:pt modelId="{1BE73F0A-419F-4B5F-BF22-8A8257DDC35D}" type="pres">
      <dgm:prSet presAssocID="{C1FC1299-734B-4EE9-95D9-8585E6864BF5}" presName="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D06CDE-9C55-43B9-8C85-C951F86B4888}" type="pres">
      <dgm:prSet presAssocID="{C1FC1299-734B-4EE9-95D9-8585E6864BF5}" presName="dummy" presStyleCnt="0"/>
      <dgm:spPr/>
    </dgm:pt>
    <dgm:pt modelId="{8A7CB591-4A40-4538-BAEF-DA76DDF3B038}" type="pres">
      <dgm:prSet presAssocID="{75443030-3BA9-4E0A-A3AA-219BEDD04591}" presName="sibTrans" presStyleLbl="sibTrans2D1" presStyleIdx="5" presStyleCnt="7"/>
      <dgm:spPr/>
      <dgm:t>
        <a:bodyPr/>
        <a:lstStyle/>
        <a:p>
          <a:endParaRPr lang="cs-CZ"/>
        </a:p>
      </dgm:t>
    </dgm:pt>
    <dgm:pt modelId="{F933A8AB-FA9D-43BA-AC8D-8FD241E5E83C}" type="pres">
      <dgm:prSet presAssocID="{8E6CB5D2-0CB9-496A-887A-34389AC02C64}" presName="node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F95EA3-EB76-431A-86AD-9971BFDA4879}" type="pres">
      <dgm:prSet presAssocID="{8E6CB5D2-0CB9-496A-887A-34389AC02C64}" presName="dummy" presStyleCnt="0"/>
      <dgm:spPr/>
    </dgm:pt>
    <dgm:pt modelId="{AEA74F2B-DC5C-40D8-8FF8-9E31636DDDE4}" type="pres">
      <dgm:prSet presAssocID="{E8EEDBA6-0D29-435A-A2DD-4109266A791F}" presName="sibTrans" presStyleLbl="sibTrans2D1" presStyleIdx="6" presStyleCnt="7"/>
      <dgm:spPr/>
      <dgm:t>
        <a:bodyPr/>
        <a:lstStyle/>
        <a:p>
          <a:endParaRPr lang="cs-CZ"/>
        </a:p>
      </dgm:t>
    </dgm:pt>
  </dgm:ptLst>
  <dgm:cxnLst>
    <dgm:cxn modelId="{B8686D47-0C97-4EFB-AFB4-3FB2C2BAA64C}" type="presOf" srcId="{FD9BCFDE-62B5-4C25-9023-476E0C9CAD43}" destId="{DCA136C5-967B-4306-9DC0-A41DDB206322}" srcOrd="0" destOrd="0" presId="urn:microsoft.com/office/officeart/2005/8/layout/radial6"/>
    <dgm:cxn modelId="{5696631D-906F-4709-8D2F-D6AA4CAB7077}" srcId="{BF422F7E-CD06-44A8-8E0A-DCEC8714A689}" destId="{C1FC1299-734B-4EE9-95D9-8585E6864BF5}" srcOrd="5" destOrd="0" parTransId="{9D3E3565-1E8D-464B-885F-5076158E7931}" sibTransId="{75443030-3BA9-4E0A-A3AA-219BEDD04591}"/>
    <dgm:cxn modelId="{03F4D070-E779-4C91-AAC6-B885DDFD115E}" type="presOf" srcId="{8E070A56-9499-4261-BC36-49896C5871A7}" destId="{E01A5754-ADBC-4999-85AE-5DB3D9052A5F}" srcOrd="0" destOrd="0" presId="urn:microsoft.com/office/officeart/2005/8/layout/radial6"/>
    <dgm:cxn modelId="{1DD3C630-1F49-4D5D-8927-A69E02644092}" srcId="{BF422F7E-CD06-44A8-8E0A-DCEC8714A689}" destId="{26B7B868-5469-4FCD-8587-62B3D3C4F559}" srcOrd="3" destOrd="0" parTransId="{7833CC48-0E42-4B01-95A7-27D35F8BF920}" sibTransId="{DF309B19-5858-48B1-A856-C22CB54AAD0D}"/>
    <dgm:cxn modelId="{BABAB95A-1B26-44F8-B5FB-43183AB1178A}" type="presOf" srcId="{A08E227D-62B0-4DF4-9A1A-B5719B584E6F}" destId="{DACBE48F-30F0-4074-B619-6CE12022EB97}" srcOrd="0" destOrd="0" presId="urn:microsoft.com/office/officeart/2005/8/layout/radial6"/>
    <dgm:cxn modelId="{6941E15E-DF5B-4BA5-B1F2-C983DC6329A5}" type="presOf" srcId="{26B7B868-5469-4FCD-8587-62B3D3C4F559}" destId="{879C0CEC-140B-4B1B-A007-20AB67D7D421}" srcOrd="0" destOrd="0" presId="urn:microsoft.com/office/officeart/2005/8/layout/radial6"/>
    <dgm:cxn modelId="{2E25DCC9-D5C9-448F-9044-B8F105D9180B}" type="presOf" srcId="{E8EEDBA6-0D29-435A-A2DD-4109266A791F}" destId="{AEA74F2B-DC5C-40D8-8FF8-9E31636DDDE4}" srcOrd="0" destOrd="0" presId="urn:microsoft.com/office/officeart/2005/8/layout/radial6"/>
    <dgm:cxn modelId="{884BEDCA-898D-4697-983A-1F8390231C5B}" type="presOf" srcId="{C1FC1299-734B-4EE9-95D9-8585E6864BF5}" destId="{1BE73F0A-419F-4B5F-BF22-8A8257DDC35D}" srcOrd="0" destOrd="0" presId="urn:microsoft.com/office/officeart/2005/8/layout/radial6"/>
    <dgm:cxn modelId="{7A75BE57-DD82-4F6F-8A1F-059B6B5F3384}" type="presOf" srcId="{DF309B19-5858-48B1-A856-C22CB54AAD0D}" destId="{A5A77DBF-9356-4003-B880-22ADE11C1D84}" srcOrd="0" destOrd="0" presId="urn:microsoft.com/office/officeart/2005/8/layout/radial6"/>
    <dgm:cxn modelId="{5DD91DFB-B80C-4300-A298-3135254B1381}" srcId="{BF422F7E-CD06-44A8-8E0A-DCEC8714A689}" destId="{83CD9FB9-189D-4CEC-B884-3AE37E02B12D}" srcOrd="2" destOrd="0" parTransId="{B9643515-E9F1-4AA3-95C8-DB3C92F7C0B1}" sibTransId="{242BF548-C92B-4683-8906-1D2915E26A9E}"/>
    <dgm:cxn modelId="{34ABC5BA-A7D7-4ADA-B74B-A442CD6F60C2}" srcId="{BF422F7E-CD06-44A8-8E0A-DCEC8714A689}" destId="{8E070A56-9499-4261-BC36-49896C5871A7}" srcOrd="0" destOrd="0" parTransId="{B0DAD1BE-0D7A-440B-B2C7-70F2D6AFB30F}" sibTransId="{FD9BCFDE-62B5-4C25-9023-476E0C9CAD43}"/>
    <dgm:cxn modelId="{3AF56BBD-F211-4782-A010-3759C67A4A77}" type="presOf" srcId="{BF422F7E-CD06-44A8-8E0A-DCEC8714A689}" destId="{FF29D131-3BD2-432C-A6E8-4ECCE0B3D5BC}" srcOrd="0" destOrd="0" presId="urn:microsoft.com/office/officeart/2005/8/layout/radial6"/>
    <dgm:cxn modelId="{C42BB40B-412A-4980-8AAE-87952AA93472}" type="presOf" srcId="{242BF548-C92B-4683-8906-1D2915E26A9E}" destId="{CC4CED69-A696-4BBF-8201-637A5F0588A8}" srcOrd="0" destOrd="0" presId="urn:microsoft.com/office/officeart/2005/8/layout/radial6"/>
    <dgm:cxn modelId="{8D762261-5421-45BF-B2EE-DB8B0F2E7E44}" srcId="{BF422F7E-CD06-44A8-8E0A-DCEC8714A689}" destId="{428AE2AE-3368-4665-B0A4-1E0484B0243F}" srcOrd="1" destOrd="0" parTransId="{1248F4AC-F1DA-4EA6-B4DD-694446FBD93C}" sibTransId="{9C98A191-0FD5-4FAF-BF41-7D3402AE3B4C}"/>
    <dgm:cxn modelId="{5EB4A2CB-1BF6-424F-82EB-D50A98A28584}" type="presOf" srcId="{428AE2AE-3368-4665-B0A4-1E0484B0243F}" destId="{C0B56A80-3A85-4094-8160-76A6F352E985}" srcOrd="0" destOrd="0" presId="urn:microsoft.com/office/officeart/2005/8/layout/radial6"/>
    <dgm:cxn modelId="{36C6E6A2-E45D-4AB6-8F36-4B41FECF55D3}" type="presOf" srcId="{BB75F447-F023-4882-9D02-8BDCA3288377}" destId="{5C4194A2-5205-45F6-8736-BB233BE420C2}" srcOrd="0" destOrd="0" presId="urn:microsoft.com/office/officeart/2005/8/layout/radial6"/>
    <dgm:cxn modelId="{102B8FB2-1C72-4DEC-A883-56E9B44C5FB1}" type="presOf" srcId="{83CD9FB9-189D-4CEC-B884-3AE37E02B12D}" destId="{A1E5CD52-C7F4-4E89-BB45-B7BBF0112A0D}" srcOrd="0" destOrd="0" presId="urn:microsoft.com/office/officeart/2005/8/layout/radial6"/>
    <dgm:cxn modelId="{A1673364-F495-43D0-A569-8FB680103381}" srcId="{BF422F7E-CD06-44A8-8E0A-DCEC8714A689}" destId="{BB75F447-F023-4882-9D02-8BDCA3288377}" srcOrd="4" destOrd="0" parTransId="{C5AB17D8-8437-4D33-A9F9-A31EEE0CE930}" sibTransId="{4411CEE9-6C50-4918-9595-0BABAF0DFFD5}"/>
    <dgm:cxn modelId="{ED708060-A4D4-470F-B20F-0C4F4025E8C8}" srcId="{A08E227D-62B0-4DF4-9A1A-B5719B584E6F}" destId="{BF422F7E-CD06-44A8-8E0A-DCEC8714A689}" srcOrd="0" destOrd="0" parTransId="{D0C56FBB-9203-4F22-8EEB-AE2246086EE4}" sibTransId="{E695A583-31E5-4BF1-8BED-3AB94D076725}"/>
    <dgm:cxn modelId="{2AB71D4D-2E73-4F64-B069-4444BE4EFC29}" type="presOf" srcId="{9C98A191-0FD5-4FAF-BF41-7D3402AE3B4C}" destId="{16FBF64D-3483-4455-9FE6-9D52A2040D39}" srcOrd="0" destOrd="0" presId="urn:microsoft.com/office/officeart/2005/8/layout/radial6"/>
    <dgm:cxn modelId="{5F07C653-88F6-437F-AF82-B8AEABB103A5}" srcId="{BF422F7E-CD06-44A8-8E0A-DCEC8714A689}" destId="{8E6CB5D2-0CB9-496A-887A-34389AC02C64}" srcOrd="6" destOrd="0" parTransId="{5D99092D-EF9C-498F-9CA7-B792E501B0CF}" sibTransId="{E8EEDBA6-0D29-435A-A2DD-4109266A791F}"/>
    <dgm:cxn modelId="{5908FF13-1061-4864-B764-29CB3E6F8767}" type="presOf" srcId="{4411CEE9-6C50-4918-9595-0BABAF0DFFD5}" destId="{CEDCAC3C-DC3F-4F4F-8278-CF03E640E6A2}" srcOrd="0" destOrd="0" presId="urn:microsoft.com/office/officeart/2005/8/layout/radial6"/>
    <dgm:cxn modelId="{06C3D376-E523-4A21-A004-B3C61BC30FFB}" type="presOf" srcId="{75443030-3BA9-4E0A-A3AA-219BEDD04591}" destId="{8A7CB591-4A40-4538-BAEF-DA76DDF3B038}" srcOrd="0" destOrd="0" presId="urn:microsoft.com/office/officeart/2005/8/layout/radial6"/>
    <dgm:cxn modelId="{FE77F08F-AC41-4850-92D9-98D5288D9F7F}" type="presOf" srcId="{8E6CB5D2-0CB9-496A-887A-34389AC02C64}" destId="{F933A8AB-FA9D-43BA-AC8D-8FD241E5E83C}" srcOrd="0" destOrd="0" presId="urn:microsoft.com/office/officeart/2005/8/layout/radial6"/>
    <dgm:cxn modelId="{CE2527AB-A284-4B0D-BDEA-0EC6C605829F}" type="presParOf" srcId="{DACBE48F-30F0-4074-B619-6CE12022EB97}" destId="{FF29D131-3BD2-432C-A6E8-4ECCE0B3D5BC}" srcOrd="0" destOrd="0" presId="urn:microsoft.com/office/officeart/2005/8/layout/radial6"/>
    <dgm:cxn modelId="{57313698-D1A7-4770-B828-A89469202CB7}" type="presParOf" srcId="{DACBE48F-30F0-4074-B619-6CE12022EB97}" destId="{E01A5754-ADBC-4999-85AE-5DB3D9052A5F}" srcOrd="1" destOrd="0" presId="urn:microsoft.com/office/officeart/2005/8/layout/radial6"/>
    <dgm:cxn modelId="{7A26E028-FF2B-482A-8016-7162F97680DA}" type="presParOf" srcId="{DACBE48F-30F0-4074-B619-6CE12022EB97}" destId="{FAE1972B-BB06-4639-920D-8571D9360D89}" srcOrd="2" destOrd="0" presId="urn:microsoft.com/office/officeart/2005/8/layout/radial6"/>
    <dgm:cxn modelId="{CCEB5F7C-336A-4273-A49A-FE6EB7905BD2}" type="presParOf" srcId="{DACBE48F-30F0-4074-B619-6CE12022EB97}" destId="{DCA136C5-967B-4306-9DC0-A41DDB206322}" srcOrd="3" destOrd="0" presId="urn:microsoft.com/office/officeart/2005/8/layout/radial6"/>
    <dgm:cxn modelId="{8AC44635-752D-4A4C-B9AB-F7AFAAF1AE4A}" type="presParOf" srcId="{DACBE48F-30F0-4074-B619-6CE12022EB97}" destId="{C0B56A80-3A85-4094-8160-76A6F352E985}" srcOrd="4" destOrd="0" presId="urn:microsoft.com/office/officeart/2005/8/layout/radial6"/>
    <dgm:cxn modelId="{5E92B7C7-5992-4A1B-BAA2-EF8D64AC0A08}" type="presParOf" srcId="{DACBE48F-30F0-4074-B619-6CE12022EB97}" destId="{3E9739FE-8E10-44AE-A289-A8A2E03A8A29}" srcOrd="5" destOrd="0" presId="urn:microsoft.com/office/officeart/2005/8/layout/radial6"/>
    <dgm:cxn modelId="{B7D210A9-F565-4FD9-BA0D-F45788DF4B45}" type="presParOf" srcId="{DACBE48F-30F0-4074-B619-6CE12022EB97}" destId="{16FBF64D-3483-4455-9FE6-9D52A2040D39}" srcOrd="6" destOrd="0" presId="urn:microsoft.com/office/officeart/2005/8/layout/radial6"/>
    <dgm:cxn modelId="{CF7AAA18-F453-4123-95F0-80D9CF524445}" type="presParOf" srcId="{DACBE48F-30F0-4074-B619-6CE12022EB97}" destId="{A1E5CD52-C7F4-4E89-BB45-B7BBF0112A0D}" srcOrd="7" destOrd="0" presId="urn:microsoft.com/office/officeart/2005/8/layout/radial6"/>
    <dgm:cxn modelId="{561164A7-6EA8-4995-834D-876722961F2B}" type="presParOf" srcId="{DACBE48F-30F0-4074-B619-6CE12022EB97}" destId="{9DA70533-AF35-4A6A-ABEA-53E2E4CF5EF4}" srcOrd="8" destOrd="0" presId="urn:microsoft.com/office/officeart/2005/8/layout/radial6"/>
    <dgm:cxn modelId="{715A0C0C-9E0D-4C57-A017-5AAB49C3A0BA}" type="presParOf" srcId="{DACBE48F-30F0-4074-B619-6CE12022EB97}" destId="{CC4CED69-A696-4BBF-8201-637A5F0588A8}" srcOrd="9" destOrd="0" presId="urn:microsoft.com/office/officeart/2005/8/layout/radial6"/>
    <dgm:cxn modelId="{BD7A340B-B375-497E-A66B-6464A9B6CFC1}" type="presParOf" srcId="{DACBE48F-30F0-4074-B619-6CE12022EB97}" destId="{879C0CEC-140B-4B1B-A007-20AB67D7D421}" srcOrd="10" destOrd="0" presId="urn:microsoft.com/office/officeart/2005/8/layout/radial6"/>
    <dgm:cxn modelId="{055D2DF7-4A80-4D49-88C0-864E6A848793}" type="presParOf" srcId="{DACBE48F-30F0-4074-B619-6CE12022EB97}" destId="{91CA3020-1F67-4D2A-9F1E-5E0E6F85C84A}" srcOrd="11" destOrd="0" presId="urn:microsoft.com/office/officeart/2005/8/layout/radial6"/>
    <dgm:cxn modelId="{D2420058-408E-4A34-99F2-9F284D39765E}" type="presParOf" srcId="{DACBE48F-30F0-4074-B619-6CE12022EB97}" destId="{A5A77DBF-9356-4003-B880-22ADE11C1D84}" srcOrd="12" destOrd="0" presId="urn:microsoft.com/office/officeart/2005/8/layout/radial6"/>
    <dgm:cxn modelId="{66C5A252-E0B9-4EA1-8275-E838EE216FD1}" type="presParOf" srcId="{DACBE48F-30F0-4074-B619-6CE12022EB97}" destId="{5C4194A2-5205-45F6-8736-BB233BE420C2}" srcOrd="13" destOrd="0" presId="urn:microsoft.com/office/officeart/2005/8/layout/radial6"/>
    <dgm:cxn modelId="{684330BA-17FD-4193-A270-9CAFA4B1B984}" type="presParOf" srcId="{DACBE48F-30F0-4074-B619-6CE12022EB97}" destId="{B849DBD7-4A9E-4858-A8B9-0E41256AC43D}" srcOrd="14" destOrd="0" presId="urn:microsoft.com/office/officeart/2005/8/layout/radial6"/>
    <dgm:cxn modelId="{E089D10E-7DE7-4C24-BAAB-E77F2F0E12B4}" type="presParOf" srcId="{DACBE48F-30F0-4074-B619-6CE12022EB97}" destId="{CEDCAC3C-DC3F-4F4F-8278-CF03E640E6A2}" srcOrd="15" destOrd="0" presId="urn:microsoft.com/office/officeart/2005/8/layout/radial6"/>
    <dgm:cxn modelId="{1ECBD138-8295-4EBE-BEE8-1E7638664491}" type="presParOf" srcId="{DACBE48F-30F0-4074-B619-6CE12022EB97}" destId="{1BE73F0A-419F-4B5F-BF22-8A8257DDC35D}" srcOrd="16" destOrd="0" presId="urn:microsoft.com/office/officeart/2005/8/layout/radial6"/>
    <dgm:cxn modelId="{D8AA2E3D-B415-43E2-8956-EDB7802DC33B}" type="presParOf" srcId="{DACBE48F-30F0-4074-B619-6CE12022EB97}" destId="{1BD06CDE-9C55-43B9-8C85-C951F86B4888}" srcOrd="17" destOrd="0" presId="urn:microsoft.com/office/officeart/2005/8/layout/radial6"/>
    <dgm:cxn modelId="{EE90D20D-410B-465F-B001-55351308DFED}" type="presParOf" srcId="{DACBE48F-30F0-4074-B619-6CE12022EB97}" destId="{8A7CB591-4A40-4538-BAEF-DA76DDF3B038}" srcOrd="18" destOrd="0" presId="urn:microsoft.com/office/officeart/2005/8/layout/radial6"/>
    <dgm:cxn modelId="{83CCCC0A-6C53-4C9F-95CC-74D18FC99FE0}" type="presParOf" srcId="{DACBE48F-30F0-4074-B619-6CE12022EB97}" destId="{F933A8AB-FA9D-43BA-AC8D-8FD241E5E83C}" srcOrd="19" destOrd="0" presId="urn:microsoft.com/office/officeart/2005/8/layout/radial6"/>
    <dgm:cxn modelId="{FF155C0E-71F7-4212-973E-DC953FB09149}" type="presParOf" srcId="{DACBE48F-30F0-4074-B619-6CE12022EB97}" destId="{15F95EA3-EB76-431A-86AD-9971BFDA4879}" srcOrd="20" destOrd="0" presId="urn:microsoft.com/office/officeart/2005/8/layout/radial6"/>
    <dgm:cxn modelId="{AB1330C3-8367-497F-9AA3-74CA188EF3FB}" type="presParOf" srcId="{DACBE48F-30F0-4074-B619-6CE12022EB97}" destId="{AEA74F2B-DC5C-40D8-8FF8-9E31636DDDE4}" srcOrd="21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2F6094C-6419-4AE3-AB8F-CFB6E4A22B3A}" type="doc">
      <dgm:prSet loTypeId="urn:microsoft.com/office/officeart/2005/8/layout/radial6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902C9201-D5A7-4D84-BE0F-E389F3615589}">
      <dgm:prSet phldrT="[Text]"/>
      <dgm:spPr/>
      <dgm:t>
        <a:bodyPr/>
        <a:lstStyle/>
        <a:p>
          <a:r>
            <a:rPr lang="cs-CZ" dirty="0" smtClean="0"/>
            <a:t>6</a:t>
          </a:r>
          <a:endParaRPr lang="cs-CZ" dirty="0"/>
        </a:p>
      </dgm:t>
    </dgm:pt>
    <dgm:pt modelId="{4B300631-1A64-4BE4-9D7D-A6D37D8B250F}" type="parTrans" cxnId="{0975B602-CC3D-4A0A-83DB-BC32FAAA3E14}">
      <dgm:prSet/>
      <dgm:spPr/>
      <dgm:t>
        <a:bodyPr/>
        <a:lstStyle/>
        <a:p>
          <a:endParaRPr lang="cs-CZ"/>
        </a:p>
      </dgm:t>
    </dgm:pt>
    <dgm:pt modelId="{61826135-1A7A-4390-9B59-11D8E07B3AFB}" type="sibTrans" cxnId="{0975B602-CC3D-4A0A-83DB-BC32FAAA3E14}">
      <dgm:prSet/>
      <dgm:spPr/>
      <dgm:t>
        <a:bodyPr/>
        <a:lstStyle/>
        <a:p>
          <a:endParaRPr lang="cs-CZ"/>
        </a:p>
      </dgm:t>
    </dgm:pt>
    <dgm:pt modelId="{6D6FF7AB-DC4C-4412-806F-8AB494AEB618}">
      <dgm:prSet phldrT="[Text]"/>
      <dgm:spPr/>
      <dgm:t>
        <a:bodyPr/>
        <a:lstStyle/>
        <a:p>
          <a:r>
            <a:rPr lang="cs-CZ" dirty="0" smtClean="0"/>
            <a:t>nahoře</a:t>
          </a:r>
          <a:endParaRPr lang="cs-CZ" dirty="0"/>
        </a:p>
      </dgm:t>
    </dgm:pt>
    <dgm:pt modelId="{C6839B0C-AD8A-44DE-9502-88DE0E315959}" type="parTrans" cxnId="{C7315318-BEF6-4F06-8FF2-9484A7B1C40C}">
      <dgm:prSet/>
      <dgm:spPr/>
      <dgm:t>
        <a:bodyPr/>
        <a:lstStyle/>
        <a:p>
          <a:endParaRPr lang="cs-CZ"/>
        </a:p>
      </dgm:t>
    </dgm:pt>
    <dgm:pt modelId="{3ED623B5-0923-4339-B2D8-5888228352B7}" type="sibTrans" cxnId="{C7315318-BEF6-4F06-8FF2-9484A7B1C40C}">
      <dgm:prSet/>
      <dgm:spPr/>
      <dgm:t>
        <a:bodyPr/>
        <a:lstStyle/>
        <a:p>
          <a:endParaRPr lang="cs-CZ"/>
        </a:p>
      </dgm:t>
    </dgm:pt>
    <dgm:pt modelId="{C80AAD43-F198-4B0B-A910-33F345054BFE}">
      <dgm:prSet phldrT="[Text]"/>
      <dgm:spPr/>
      <dgm:t>
        <a:bodyPr/>
        <a:lstStyle/>
        <a:p>
          <a:r>
            <a:rPr lang="cs-CZ" dirty="0" smtClean="0"/>
            <a:t>doleva</a:t>
          </a:r>
          <a:endParaRPr lang="cs-CZ" dirty="0"/>
        </a:p>
      </dgm:t>
    </dgm:pt>
    <dgm:pt modelId="{1A67D9C5-B9DE-40E4-93E1-0604FE23E983}" type="parTrans" cxnId="{BBF76A3A-0193-412A-B6EA-5E5B0D5F3A2B}">
      <dgm:prSet/>
      <dgm:spPr/>
      <dgm:t>
        <a:bodyPr/>
        <a:lstStyle/>
        <a:p>
          <a:endParaRPr lang="cs-CZ"/>
        </a:p>
      </dgm:t>
    </dgm:pt>
    <dgm:pt modelId="{E564EBDF-CFE9-4B2C-B0D1-ADF5ACFE256F}" type="sibTrans" cxnId="{BBF76A3A-0193-412A-B6EA-5E5B0D5F3A2B}">
      <dgm:prSet/>
      <dgm:spPr/>
      <dgm:t>
        <a:bodyPr/>
        <a:lstStyle/>
        <a:p>
          <a:endParaRPr lang="cs-CZ"/>
        </a:p>
      </dgm:t>
    </dgm:pt>
    <dgm:pt modelId="{FC927E3B-C751-4B19-8735-F35CB0BA0667}">
      <dgm:prSet phldrT="[Text]"/>
      <dgm:spPr/>
      <dgm:t>
        <a:bodyPr/>
        <a:lstStyle/>
        <a:p>
          <a:r>
            <a:rPr lang="cs-CZ" dirty="0" smtClean="0"/>
            <a:t>schválně</a:t>
          </a:r>
          <a:endParaRPr lang="cs-CZ" dirty="0"/>
        </a:p>
      </dgm:t>
    </dgm:pt>
    <dgm:pt modelId="{5648AD1C-58DE-4452-8301-E2306C667379}" type="parTrans" cxnId="{05464586-64E2-4A03-87C5-0A729F7F2F0F}">
      <dgm:prSet/>
      <dgm:spPr/>
      <dgm:t>
        <a:bodyPr/>
        <a:lstStyle/>
        <a:p>
          <a:endParaRPr lang="cs-CZ"/>
        </a:p>
      </dgm:t>
    </dgm:pt>
    <dgm:pt modelId="{42B24637-D6C5-4D20-9B55-D7B7FABBEEC9}" type="sibTrans" cxnId="{05464586-64E2-4A03-87C5-0A729F7F2F0F}">
      <dgm:prSet/>
      <dgm:spPr/>
      <dgm:t>
        <a:bodyPr/>
        <a:lstStyle/>
        <a:p>
          <a:endParaRPr lang="cs-CZ"/>
        </a:p>
      </dgm:t>
    </dgm:pt>
    <dgm:pt modelId="{D0197408-F266-4161-B383-B3190E50EB2C}">
      <dgm:prSet phldrT="[Text]"/>
      <dgm:spPr/>
      <dgm:t>
        <a:bodyPr/>
        <a:lstStyle/>
        <a:p>
          <a:r>
            <a:rPr lang="cs-CZ" dirty="0" smtClean="0"/>
            <a:t>zítra</a:t>
          </a:r>
          <a:endParaRPr lang="cs-CZ" dirty="0"/>
        </a:p>
      </dgm:t>
    </dgm:pt>
    <dgm:pt modelId="{0B1E5481-6FF3-428F-9E51-4BFB1DACEEA0}" type="parTrans" cxnId="{98E71A4F-77F7-44FB-AF54-88DC475B9D55}">
      <dgm:prSet/>
      <dgm:spPr/>
      <dgm:t>
        <a:bodyPr/>
        <a:lstStyle/>
        <a:p>
          <a:endParaRPr lang="cs-CZ"/>
        </a:p>
      </dgm:t>
    </dgm:pt>
    <dgm:pt modelId="{261B7936-6D5D-426F-9256-D9E4A6019541}" type="sibTrans" cxnId="{98E71A4F-77F7-44FB-AF54-88DC475B9D55}">
      <dgm:prSet/>
      <dgm:spPr/>
      <dgm:t>
        <a:bodyPr/>
        <a:lstStyle/>
        <a:p>
          <a:endParaRPr lang="cs-CZ"/>
        </a:p>
      </dgm:t>
    </dgm:pt>
    <dgm:pt modelId="{07D2442A-E4A3-4A06-B18D-5E0B30764589}">
      <dgm:prSet phldrT="[Text]"/>
      <dgm:spPr/>
      <dgm:t>
        <a:bodyPr/>
        <a:lstStyle/>
        <a:p>
          <a:r>
            <a:rPr lang="cs-CZ" dirty="0" smtClean="0"/>
            <a:t>vesele</a:t>
          </a:r>
          <a:endParaRPr lang="cs-CZ" dirty="0"/>
        </a:p>
      </dgm:t>
    </dgm:pt>
    <dgm:pt modelId="{91B34513-9EA8-40A7-A960-A2670520173B}" type="parTrans" cxnId="{3AE58172-F6E3-40C6-BB8A-7D6E43B62BD7}">
      <dgm:prSet/>
      <dgm:spPr/>
      <dgm:t>
        <a:bodyPr/>
        <a:lstStyle/>
        <a:p>
          <a:endParaRPr lang="cs-CZ"/>
        </a:p>
      </dgm:t>
    </dgm:pt>
    <dgm:pt modelId="{76F00485-76A4-436D-BED1-A838D762F1B1}" type="sibTrans" cxnId="{3AE58172-F6E3-40C6-BB8A-7D6E43B62BD7}">
      <dgm:prSet/>
      <dgm:spPr/>
      <dgm:t>
        <a:bodyPr/>
        <a:lstStyle/>
        <a:p>
          <a:endParaRPr lang="cs-CZ"/>
        </a:p>
      </dgm:t>
    </dgm:pt>
    <dgm:pt modelId="{3DA208FE-F42E-4075-A2E7-5B51F7B8C1F9}">
      <dgm:prSet phldrT="[Text]"/>
      <dgm:spPr/>
      <dgm:t>
        <a:bodyPr/>
        <a:lstStyle/>
        <a:p>
          <a:r>
            <a:rPr lang="cs-CZ" dirty="0" smtClean="0"/>
            <a:t>dnes</a:t>
          </a:r>
          <a:endParaRPr lang="cs-CZ" dirty="0"/>
        </a:p>
      </dgm:t>
    </dgm:pt>
    <dgm:pt modelId="{8C528B22-42AA-4E27-BE55-076ED565F417}" type="parTrans" cxnId="{83EF2731-4F8B-4B44-8B76-FC7075059418}">
      <dgm:prSet/>
      <dgm:spPr/>
      <dgm:t>
        <a:bodyPr/>
        <a:lstStyle/>
        <a:p>
          <a:endParaRPr lang="cs-CZ"/>
        </a:p>
      </dgm:t>
    </dgm:pt>
    <dgm:pt modelId="{1DE8C2CE-CEBF-49DA-956C-73621D86B86A}" type="sibTrans" cxnId="{83EF2731-4F8B-4B44-8B76-FC7075059418}">
      <dgm:prSet/>
      <dgm:spPr/>
      <dgm:t>
        <a:bodyPr/>
        <a:lstStyle/>
        <a:p>
          <a:endParaRPr lang="cs-CZ"/>
        </a:p>
      </dgm:t>
    </dgm:pt>
    <dgm:pt modelId="{F06F79AC-E2DC-4325-9BAC-239651989C13}">
      <dgm:prSet phldrT="[Text]"/>
      <dgm:spPr/>
      <dgm:t>
        <a:bodyPr/>
        <a:lstStyle/>
        <a:p>
          <a:r>
            <a:rPr lang="cs-CZ" dirty="0" smtClean="0"/>
            <a:t>smutně</a:t>
          </a:r>
          <a:endParaRPr lang="cs-CZ" dirty="0"/>
        </a:p>
      </dgm:t>
    </dgm:pt>
    <dgm:pt modelId="{FF7F9839-3BA8-4168-9683-3975058DBC9D}" type="parTrans" cxnId="{C064F7A6-1F3D-46CB-A93E-74A904E6527E}">
      <dgm:prSet/>
      <dgm:spPr/>
      <dgm:t>
        <a:bodyPr/>
        <a:lstStyle/>
        <a:p>
          <a:endParaRPr lang="cs-CZ"/>
        </a:p>
      </dgm:t>
    </dgm:pt>
    <dgm:pt modelId="{06E39DA4-F287-403B-91C0-FCFC534F1430}" type="sibTrans" cxnId="{C064F7A6-1F3D-46CB-A93E-74A904E6527E}">
      <dgm:prSet/>
      <dgm:spPr/>
      <dgm:t>
        <a:bodyPr/>
        <a:lstStyle/>
        <a:p>
          <a:endParaRPr lang="cs-CZ"/>
        </a:p>
      </dgm:t>
    </dgm:pt>
    <dgm:pt modelId="{DDF628FA-D249-4E82-9002-C0F3AC4413A0}" type="pres">
      <dgm:prSet presAssocID="{F2F6094C-6419-4AE3-AB8F-CFB6E4A22B3A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E54D39C-0BFC-4698-98EF-3CBA7EE7B2E2}" type="pres">
      <dgm:prSet presAssocID="{902C9201-D5A7-4D84-BE0F-E389F3615589}" presName="centerShape" presStyleLbl="node0" presStyleIdx="0" presStyleCnt="1"/>
      <dgm:spPr/>
      <dgm:t>
        <a:bodyPr/>
        <a:lstStyle/>
        <a:p>
          <a:endParaRPr lang="cs-CZ"/>
        </a:p>
      </dgm:t>
    </dgm:pt>
    <dgm:pt modelId="{15714640-EAFE-423C-80DA-7DDF94B74F4D}" type="pres">
      <dgm:prSet presAssocID="{6D6FF7AB-DC4C-4412-806F-8AB494AEB618}" presName="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18D069-3E3C-4FB7-A217-3C2181E6BFA7}" type="pres">
      <dgm:prSet presAssocID="{6D6FF7AB-DC4C-4412-806F-8AB494AEB618}" presName="dummy" presStyleCnt="0"/>
      <dgm:spPr/>
    </dgm:pt>
    <dgm:pt modelId="{C7D08D12-7F68-4EE4-8FDB-8DA227AB6A8C}" type="pres">
      <dgm:prSet presAssocID="{3ED623B5-0923-4339-B2D8-5888228352B7}" presName="sibTrans" presStyleLbl="sibTrans2D1" presStyleIdx="0" presStyleCnt="7"/>
      <dgm:spPr/>
      <dgm:t>
        <a:bodyPr/>
        <a:lstStyle/>
        <a:p>
          <a:endParaRPr lang="cs-CZ"/>
        </a:p>
      </dgm:t>
    </dgm:pt>
    <dgm:pt modelId="{62498E2B-82A5-4C4A-A843-FF12A8026EF2}" type="pres">
      <dgm:prSet presAssocID="{3DA208FE-F42E-4075-A2E7-5B51F7B8C1F9}" presName="node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1A97954-81A5-4F2D-9D8E-6A6702D6B832}" type="pres">
      <dgm:prSet presAssocID="{3DA208FE-F42E-4075-A2E7-5B51F7B8C1F9}" presName="dummy" presStyleCnt="0"/>
      <dgm:spPr/>
    </dgm:pt>
    <dgm:pt modelId="{B541DDE3-D760-4258-AFA4-1A45037EFF95}" type="pres">
      <dgm:prSet presAssocID="{1DE8C2CE-CEBF-49DA-956C-73621D86B86A}" presName="sibTrans" presStyleLbl="sibTrans2D1" presStyleIdx="1" presStyleCnt="7"/>
      <dgm:spPr/>
      <dgm:t>
        <a:bodyPr/>
        <a:lstStyle/>
        <a:p>
          <a:endParaRPr lang="cs-CZ"/>
        </a:p>
      </dgm:t>
    </dgm:pt>
    <dgm:pt modelId="{F4F13F34-4A96-4FEB-AC72-D25F4CB481D1}" type="pres">
      <dgm:prSet presAssocID="{F06F79AC-E2DC-4325-9BAC-239651989C13}" presName="node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214D1C-0515-497C-93BB-D282A2F02C61}" type="pres">
      <dgm:prSet presAssocID="{F06F79AC-E2DC-4325-9BAC-239651989C13}" presName="dummy" presStyleCnt="0"/>
      <dgm:spPr/>
    </dgm:pt>
    <dgm:pt modelId="{42403603-7446-4292-A547-D642B49356A0}" type="pres">
      <dgm:prSet presAssocID="{06E39DA4-F287-403B-91C0-FCFC534F1430}" presName="sibTrans" presStyleLbl="sibTrans2D1" presStyleIdx="2" presStyleCnt="7"/>
      <dgm:spPr/>
      <dgm:t>
        <a:bodyPr/>
        <a:lstStyle/>
        <a:p>
          <a:endParaRPr lang="cs-CZ"/>
        </a:p>
      </dgm:t>
    </dgm:pt>
    <dgm:pt modelId="{F71254EA-030C-4229-8AD0-7E3D121D38C5}" type="pres">
      <dgm:prSet presAssocID="{07D2442A-E4A3-4A06-B18D-5E0B30764589}" presName="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A8B572-E976-4005-9430-E125238D5C60}" type="pres">
      <dgm:prSet presAssocID="{07D2442A-E4A3-4A06-B18D-5E0B30764589}" presName="dummy" presStyleCnt="0"/>
      <dgm:spPr/>
    </dgm:pt>
    <dgm:pt modelId="{22D5EB95-755E-41A3-A82C-23D035719DA3}" type="pres">
      <dgm:prSet presAssocID="{76F00485-76A4-436D-BED1-A838D762F1B1}" presName="sibTrans" presStyleLbl="sibTrans2D1" presStyleIdx="3" presStyleCnt="7"/>
      <dgm:spPr/>
      <dgm:t>
        <a:bodyPr/>
        <a:lstStyle/>
        <a:p>
          <a:endParaRPr lang="cs-CZ"/>
        </a:p>
      </dgm:t>
    </dgm:pt>
    <dgm:pt modelId="{621388BA-84DF-4149-9FF7-E8E30987F1F5}" type="pres">
      <dgm:prSet presAssocID="{C80AAD43-F198-4B0B-A910-33F345054BFE}" presName="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416F67-52A8-41A6-B540-C43995010B0E}" type="pres">
      <dgm:prSet presAssocID="{C80AAD43-F198-4B0B-A910-33F345054BFE}" presName="dummy" presStyleCnt="0"/>
      <dgm:spPr/>
    </dgm:pt>
    <dgm:pt modelId="{2CFF5C2C-9259-4A61-A55D-53A06351C2C8}" type="pres">
      <dgm:prSet presAssocID="{E564EBDF-CFE9-4B2C-B0D1-ADF5ACFE256F}" presName="sibTrans" presStyleLbl="sibTrans2D1" presStyleIdx="4" presStyleCnt="7"/>
      <dgm:spPr/>
      <dgm:t>
        <a:bodyPr/>
        <a:lstStyle/>
        <a:p>
          <a:endParaRPr lang="cs-CZ"/>
        </a:p>
      </dgm:t>
    </dgm:pt>
    <dgm:pt modelId="{FE1A1ACF-E5D7-44A7-89AF-4B33C5258394}" type="pres">
      <dgm:prSet presAssocID="{FC927E3B-C751-4B19-8735-F35CB0BA0667}" presName="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7AB202C-77DC-4C2A-9106-26872CBA8727}" type="pres">
      <dgm:prSet presAssocID="{FC927E3B-C751-4B19-8735-F35CB0BA0667}" presName="dummy" presStyleCnt="0"/>
      <dgm:spPr/>
    </dgm:pt>
    <dgm:pt modelId="{AEA67530-AA69-4390-BC25-6E9193276D52}" type="pres">
      <dgm:prSet presAssocID="{42B24637-D6C5-4D20-9B55-D7B7FABBEEC9}" presName="sibTrans" presStyleLbl="sibTrans2D1" presStyleIdx="5" presStyleCnt="7"/>
      <dgm:spPr/>
      <dgm:t>
        <a:bodyPr/>
        <a:lstStyle/>
        <a:p>
          <a:endParaRPr lang="cs-CZ"/>
        </a:p>
      </dgm:t>
    </dgm:pt>
    <dgm:pt modelId="{FAFCF844-EB04-456D-B295-AE1B38B9B96D}" type="pres">
      <dgm:prSet presAssocID="{D0197408-F266-4161-B383-B3190E50EB2C}" presName="node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062163-6253-4AD7-AD76-9172537EE415}" type="pres">
      <dgm:prSet presAssocID="{D0197408-F266-4161-B383-B3190E50EB2C}" presName="dummy" presStyleCnt="0"/>
      <dgm:spPr/>
    </dgm:pt>
    <dgm:pt modelId="{21A934AF-00AB-43D8-B733-1A241031C28E}" type="pres">
      <dgm:prSet presAssocID="{261B7936-6D5D-426F-9256-D9E4A6019541}" presName="sibTrans" presStyleLbl="sibTrans2D1" presStyleIdx="6" presStyleCnt="7"/>
      <dgm:spPr/>
      <dgm:t>
        <a:bodyPr/>
        <a:lstStyle/>
        <a:p>
          <a:endParaRPr lang="cs-CZ"/>
        </a:p>
      </dgm:t>
    </dgm:pt>
  </dgm:ptLst>
  <dgm:cxnLst>
    <dgm:cxn modelId="{5FDA9897-9D80-4AD0-92CF-F020E20E0BB9}" type="presOf" srcId="{6D6FF7AB-DC4C-4412-806F-8AB494AEB618}" destId="{15714640-EAFE-423C-80DA-7DDF94B74F4D}" srcOrd="0" destOrd="0" presId="urn:microsoft.com/office/officeart/2005/8/layout/radial6"/>
    <dgm:cxn modelId="{C064F7A6-1F3D-46CB-A93E-74A904E6527E}" srcId="{902C9201-D5A7-4D84-BE0F-E389F3615589}" destId="{F06F79AC-E2DC-4325-9BAC-239651989C13}" srcOrd="2" destOrd="0" parTransId="{FF7F9839-3BA8-4168-9683-3975058DBC9D}" sibTransId="{06E39DA4-F287-403B-91C0-FCFC534F1430}"/>
    <dgm:cxn modelId="{46A939E2-7C88-4146-BE9F-C8CACDC73C33}" type="presOf" srcId="{42B24637-D6C5-4D20-9B55-D7B7FABBEEC9}" destId="{AEA67530-AA69-4390-BC25-6E9193276D52}" srcOrd="0" destOrd="0" presId="urn:microsoft.com/office/officeart/2005/8/layout/radial6"/>
    <dgm:cxn modelId="{BBF76A3A-0193-412A-B6EA-5E5B0D5F3A2B}" srcId="{902C9201-D5A7-4D84-BE0F-E389F3615589}" destId="{C80AAD43-F198-4B0B-A910-33F345054BFE}" srcOrd="4" destOrd="0" parTransId="{1A67D9C5-B9DE-40E4-93E1-0604FE23E983}" sibTransId="{E564EBDF-CFE9-4B2C-B0D1-ADF5ACFE256F}"/>
    <dgm:cxn modelId="{C7315318-BEF6-4F06-8FF2-9484A7B1C40C}" srcId="{902C9201-D5A7-4D84-BE0F-E389F3615589}" destId="{6D6FF7AB-DC4C-4412-806F-8AB494AEB618}" srcOrd="0" destOrd="0" parTransId="{C6839B0C-AD8A-44DE-9502-88DE0E315959}" sibTransId="{3ED623B5-0923-4339-B2D8-5888228352B7}"/>
    <dgm:cxn modelId="{2451441C-83C3-4DC9-A66B-B3FA317D79AA}" type="presOf" srcId="{C80AAD43-F198-4B0B-A910-33F345054BFE}" destId="{621388BA-84DF-4149-9FF7-E8E30987F1F5}" srcOrd="0" destOrd="0" presId="urn:microsoft.com/office/officeart/2005/8/layout/radial6"/>
    <dgm:cxn modelId="{83EF2731-4F8B-4B44-8B76-FC7075059418}" srcId="{902C9201-D5A7-4D84-BE0F-E389F3615589}" destId="{3DA208FE-F42E-4075-A2E7-5B51F7B8C1F9}" srcOrd="1" destOrd="0" parTransId="{8C528B22-42AA-4E27-BE55-076ED565F417}" sibTransId="{1DE8C2CE-CEBF-49DA-956C-73621D86B86A}"/>
    <dgm:cxn modelId="{F87CE235-A76F-438B-B26A-67DEDA6D5E31}" type="presOf" srcId="{1DE8C2CE-CEBF-49DA-956C-73621D86B86A}" destId="{B541DDE3-D760-4258-AFA4-1A45037EFF95}" srcOrd="0" destOrd="0" presId="urn:microsoft.com/office/officeart/2005/8/layout/radial6"/>
    <dgm:cxn modelId="{61CF44E9-BD0E-41AB-8AB6-F2307666D724}" type="presOf" srcId="{06E39DA4-F287-403B-91C0-FCFC534F1430}" destId="{42403603-7446-4292-A547-D642B49356A0}" srcOrd="0" destOrd="0" presId="urn:microsoft.com/office/officeart/2005/8/layout/radial6"/>
    <dgm:cxn modelId="{77524D0A-608A-47B0-BD60-D0472BBF45A4}" type="presOf" srcId="{FC927E3B-C751-4B19-8735-F35CB0BA0667}" destId="{FE1A1ACF-E5D7-44A7-89AF-4B33C5258394}" srcOrd="0" destOrd="0" presId="urn:microsoft.com/office/officeart/2005/8/layout/radial6"/>
    <dgm:cxn modelId="{7E70248E-CABC-44A4-B06A-D7DD076EDCAA}" type="presOf" srcId="{07D2442A-E4A3-4A06-B18D-5E0B30764589}" destId="{F71254EA-030C-4229-8AD0-7E3D121D38C5}" srcOrd="0" destOrd="0" presId="urn:microsoft.com/office/officeart/2005/8/layout/radial6"/>
    <dgm:cxn modelId="{606208DA-A448-4B4A-A880-EE472CB03E49}" type="presOf" srcId="{261B7936-6D5D-426F-9256-D9E4A6019541}" destId="{21A934AF-00AB-43D8-B733-1A241031C28E}" srcOrd="0" destOrd="0" presId="urn:microsoft.com/office/officeart/2005/8/layout/radial6"/>
    <dgm:cxn modelId="{2A7E5DB5-C6E8-44F8-8420-64290542E384}" type="presOf" srcId="{E564EBDF-CFE9-4B2C-B0D1-ADF5ACFE256F}" destId="{2CFF5C2C-9259-4A61-A55D-53A06351C2C8}" srcOrd="0" destOrd="0" presId="urn:microsoft.com/office/officeart/2005/8/layout/radial6"/>
    <dgm:cxn modelId="{90AE1D8C-D4C3-4913-97E1-8018497D2147}" type="presOf" srcId="{3DA208FE-F42E-4075-A2E7-5B51F7B8C1F9}" destId="{62498E2B-82A5-4C4A-A843-FF12A8026EF2}" srcOrd="0" destOrd="0" presId="urn:microsoft.com/office/officeart/2005/8/layout/radial6"/>
    <dgm:cxn modelId="{0975B602-CC3D-4A0A-83DB-BC32FAAA3E14}" srcId="{F2F6094C-6419-4AE3-AB8F-CFB6E4A22B3A}" destId="{902C9201-D5A7-4D84-BE0F-E389F3615589}" srcOrd="0" destOrd="0" parTransId="{4B300631-1A64-4BE4-9D7D-A6D37D8B250F}" sibTransId="{61826135-1A7A-4390-9B59-11D8E07B3AFB}"/>
    <dgm:cxn modelId="{C5F597D3-5257-4726-8A48-7D67041AA117}" type="presOf" srcId="{76F00485-76A4-436D-BED1-A838D762F1B1}" destId="{22D5EB95-755E-41A3-A82C-23D035719DA3}" srcOrd="0" destOrd="0" presId="urn:microsoft.com/office/officeart/2005/8/layout/radial6"/>
    <dgm:cxn modelId="{D86324A2-D262-4D06-8794-78CC511AC861}" type="presOf" srcId="{D0197408-F266-4161-B383-B3190E50EB2C}" destId="{FAFCF844-EB04-456D-B295-AE1B38B9B96D}" srcOrd="0" destOrd="0" presId="urn:microsoft.com/office/officeart/2005/8/layout/radial6"/>
    <dgm:cxn modelId="{05464586-64E2-4A03-87C5-0A729F7F2F0F}" srcId="{902C9201-D5A7-4D84-BE0F-E389F3615589}" destId="{FC927E3B-C751-4B19-8735-F35CB0BA0667}" srcOrd="5" destOrd="0" parTransId="{5648AD1C-58DE-4452-8301-E2306C667379}" sibTransId="{42B24637-D6C5-4D20-9B55-D7B7FABBEEC9}"/>
    <dgm:cxn modelId="{3AE58172-F6E3-40C6-BB8A-7D6E43B62BD7}" srcId="{902C9201-D5A7-4D84-BE0F-E389F3615589}" destId="{07D2442A-E4A3-4A06-B18D-5E0B30764589}" srcOrd="3" destOrd="0" parTransId="{91B34513-9EA8-40A7-A960-A2670520173B}" sibTransId="{76F00485-76A4-436D-BED1-A838D762F1B1}"/>
    <dgm:cxn modelId="{98E71A4F-77F7-44FB-AF54-88DC475B9D55}" srcId="{902C9201-D5A7-4D84-BE0F-E389F3615589}" destId="{D0197408-F266-4161-B383-B3190E50EB2C}" srcOrd="6" destOrd="0" parTransId="{0B1E5481-6FF3-428F-9E51-4BFB1DACEEA0}" sibTransId="{261B7936-6D5D-426F-9256-D9E4A6019541}"/>
    <dgm:cxn modelId="{00BAFBD3-3862-450F-92FB-8C98515D5A0E}" type="presOf" srcId="{3ED623B5-0923-4339-B2D8-5888228352B7}" destId="{C7D08D12-7F68-4EE4-8FDB-8DA227AB6A8C}" srcOrd="0" destOrd="0" presId="urn:microsoft.com/office/officeart/2005/8/layout/radial6"/>
    <dgm:cxn modelId="{B770C0A7-6879-4DE8-8FD8-55D87E41CD63}" type="presOf" srcId="{F2F6094C-6419-4AE3-AB8F-CFB6E4A22B3A}" destId="{DDF628FA-D249-4E82-9002-C0F3AC4413A0}" srcOrd="0" destOrd="0" presId="urn:microsoft.com/office/officeart/2005/8/layout/radial6"/>
    <dgm:cxn modelId="{8B856260-A99B-43E4-80CE-8A668308C6E4}" type="presOf" srcId="{902C9201-D5A7-4D84-BE0F-E389F3615589}" destId="{1E54D39C-0BFC-4698-98EF-3CBA7EE7B2E2}" srcOrd="0" destOrd="0" presId="urn:microsoft.com/office/officeart/2005/8/layout/radial6"/>
    <dgm:cxn modelId="{6425349A-A423-4470-BB90-BA7D50FC23DF}" type="presOf" srcId="{F06F79AC-E2DC-4325-9BAC-239651989C13}" destId="{F4F13F34-4A96-4FEB-AC72-D25F4CB481D1}" srcOrd="0" destOrd="0" presId="urn:microsoft.com/office/officeart/2005/8/layout/radial6"/>
    <dgm:cxn modelId="{825DC44E-1690-44BE-9569-054BE5A6ACE1}" type="presParOf" srcId="{DDF628FA-D249-4E82-9002-C0F3AC4413A0}" destId="{1E54D39C-0BFC-4698-98EF-3CBA7EE7B2E2}" srcOrd="0" destOrd="0" presId="urn:microsoft.com/office/officeart/2005/8/layout/radial6"/>
    <dgm:cxn modelId="{ED8595EC-956E-4C62-851A-2AEB9A120558}" type="presParOf" srcId="{DDF628FA-D249-4E82-9002-C0F3AC4413A0}" destId="{15714640-EAFE-423C-80DA-7DDF94B74F4D}" srcOrd="1" destOrd="0" presId="urn:microsoft.com/office/officeart/2005/8/layout/radial6"/>
    <dgm:cxn modelId="{EA9396B4-BDB2-4E5C-94CC-FF874B7C6D90}" type="presParOf" srcId="{DDF628FA-D249-4E82-9002-C0F3AC4413A0}" destId="{B218D069-3E3C-4FB7-A217-3C2181E6BFA7}" srcOrd="2" destOrd="0" presId="urn:microsoft.com/office/officeart/2005/8/layout/radial6"/>
    <dgm:cxn modelId="{3469025C-AF54-4B2C-A85F-9FF094D049C9}" type="presParOf" srcId="{DDF628FA-D249-4E82-9002-C0F3AC4413A0}" destId="{C7D08D12-7F68-4EE4-8FDB-8DA227AB6A8C}" srcOrd="3" destOrd="0" presId="urn:microsoft.com/office/officeart/2005/8/layout/radial6"/>
    <dgm:cxn modelId="{90029573-4E3E-4007-9BA3-A10FD75B9274}" type="presParOf" srcId="{DDF628FA-D249-4E82-9002-C0F3AC4413A0}" destId="{62498E2B-82A5-4C4A-A843-FF12A8026EF2}" srcOrd="4" destOrd="0" presId="urn:microsoft.com/office/officeart/2005/8/layout/radial6"/>
    <dgm:cxn modelId="{C6F98396-01D7-4CAA-A43E-34F7ADC009FC}" type="presParOf" srcId="{DDF628FA-D249-4E82-9002-C0F3AC4413A0}" destId="{B1A97954-81A5-4F2D-9D8E-6A6702D6B832}" srcOrd="5" destOrd="0" presId="urn:microsoft.com/office/officeart/2005/8/layout/radial6"/>
    <dgm:cxn modelId="{E88A5F27-2C71-494F-813C-1ED57E70E0CA}" type="presParOf" srcId="{DDF628FA-D249-4E82-9002-C0F3AC4413A0}" destId="{B541DDE3-D760-4258-AFA4-1A45037EFF95}" srcOrd="6" destOrd="0" presId="urn:microsoft.com/office/officeart/2005/8/layout/radial6"/>
    <dgm:cxn modelId="{2908B270-174D-47F6-A65F-F2BC8557306B}" type="presParOf" srcId="{DDF628FA-D249-4E82-9002-C0F3AC4413A0}" destId="{F4F13F34-4A96-4FEB-AC72-D25F4CB481D1}" srcOrd="7" destOrd="0" presId="urn:microsoft.com/office/officeart/2005/8/layout/radial6"/>
    <dgm:cxn modelId="{DFD17A86-73EC-47C6-94FE-853B9FC806D0}" type="presParOf" srcId="{DDF628FA-D249-4E82-9002-C0F3AC4413A0}" destId="{84214D1C-0515-497C-93BB-D282A2F02C61}" srcOrd="8" destOrd="0" presId="urn:microsoft.com/office/officeart/2005/8/layout/radial6"/>
    <dgm:cxn modelId="{D7F863B1-4317-42EC-A3BC-23CD72BE20DB}" type="presParOf" srcId="{DDF628FA-D249-4E82-9002-C0F3AC4413A0}" destId="{42403603-7446-4292-A547-D642B49356A0}" srcOrd="9" destOrd="0" presId="urn:microsoft.com/office/officeart/2005/8/layout/radial6"/>
    <dgm:cxn modelId="{F5B8028B-78B8-4112-BCD4-DF6AED2533DB}" type="presParOf" srcId="{DDF628FA-D249-4E82-9002-C0F3AC4413A0}" destId="{F71254EA-030C-4229-8AD0-7E3D121D38C5}" srcOrd="10" destOrd="0" presId="urn:microsoft.com/office/officeart/2005/8/layout/radial6"/>
    <dgm:cxn modelId="{7A87D601-1FA8-4985-A6C8-CE03959279DC}" type="presParOf" srcId="{DDF628FA-D249-4E82-9002-C0F3AC4413A0}" destId="{2DA8B572-E976-4005-9430-E125238D5C60}" srcOrd="11" destOrd="0" presId="urn:microsoft.com/office/officeart/2005/8/layout/radial6"/>
    <dgm:cxn modelId="{7B0CD964-FA79-47FF-8095-B0AFE846BD8B}" type="presParOf" srcId="{DDF628FA-D249-4E82-9002-C0F3AC4413A0}" destId="{22D5EB95-755E-41A3-A82C-23D035719DA3}" srcOrd="12" destOrd="0" presId="urn:microsoft.com/office/officeart/2005/8/layout/radial6"/>
    <dgm:cxn modelId="{29684893-40D5-49B0-9664-CA389C249264}" type="presParOf" srcId="{DDF628FA-D249-4E82-9002-C0F3AC4413A0}" destId="{621388BA-84DF-4149-9FF7-E8E30987F1F5}" srcOrd="13" destOrd="0" presId="urn:microsoft.com/office/officeart/2005/8/layout/radial6"/>
    <dgm:cxn modelId="{5F0CC953-3A36-4C34-A7F8-1011A0D8DCEB}" type="presParOf" srcId="{DDF628FA-D249-4E82-9002-C0F3AC4413A0}" destId="{9B416F67-52A8-41A6-B540-C43995010B0E}" srcOrd="14" destOrd="0" presId="urn:microsoft.com/office/officeart/2005/8/layout/radial6"/>
    <dgm:cxn modelId="{AE9DBDD3-39B9-4A03-867D-98402DB638BC}" type="presParOf" srcId="{DDF628FA-D249-4E82-9002-C0F3AC4413A0}" destId="{2CFF5C2C-9259-4A61-A55D-53A06351C2C8}" srcOrd="15" destOrd="0" presId="urn:microsoft.com/office/officeart/2005/8/layout/radial6"/>
    <dgm:cxn modelId="{F7838FAE-6A58-4687-81A4-2B97C9A49453}" type="presParOf" srcId="{DDF628FA-D249-4E82-9002-C0F3AC4413A0}" destId="{FE1A1ACF-E5D7-44A7-89AF-4B33C5258394}" srcOrd="16" destOrd="0" presId="urn:microsoft.com/office/officeart/2005/8/layout/radial6"/>
    <dgm:cxn modelId="{FD249346-18C0-4ECD-BF9F-06BB384CB388}" type="presParOf" srcId="{DDF628FA-D249-4E82-9002-C0F3AC4413A0}" destId="{77AB202C-77DC-4C2A-9106-26872CBA8727}" srcOrd="17" destOrd="0" presId="urn:microsoft.com/office/officeart/2005/8/layout/radial6"/>
    <dgm:cxn modelId="{1E6A1A95-077C-48C3-A527-2048FC6A9F2A}" type="presParOf" srcId="{DDF628FA-D249-4E82-9002-C0F3AC4413A0}" destId="{AEA67530-AA69-4390-BC25-6E9193276D52}" srcOrd="18" destOrd="0" presId="urn:microsoft.com/office/officeart/2005/8/layout/radial6"/>
    <dgm:cxn modelId="{79155E34-B2D1-4B62-8F0A-56B348F25C78}" type="presParOf" srcId="{DDF628FA-D249-4E82-9002-C0F3AC4413A0}" destId="{FAFCF844-EB04-456D-B295-AE1B38B9B96D}" srcOrd="19" destOrd="0" presId="urn:microsoft.com/office/officeart/2005/8/layout/radial6"/>
    <dgm:cxn modelId="{D17E8637-8D04-4186-B72B-ADD276FD334D}" type="presParOf" srcId="{DDF628FA-D249-4E82-9002-C0F3AC4413A0}" destId="{AB062163-6253-4AD7-AD76-9172537EE415}" srcOrd="20" destOrd="0" presId="urn:microsoft.com/office/officeart/2005/8/layout/radial6"/>
    <dgm:cxn modelId="{761F56EF-C412-4E45-9E7A-14531CA5DE15}" type="presParOf" srcId="{DDF628FA-D249-4E82-9002-C0F3AC4413A0}" destId="{21A934AF-00AB-43D8-B733-1A241031C28E}" srcOrd="21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2084656-8757-445B-AB4B-8061029DD827}" type="doc">
      <dgm:prSet loTypeId="urn:microsoft.com/office/officeart/2005/8/layout/radial6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E03FF5FC-263E-4096-85AB-5696977D0B90}">
      <dgm:prSet phldrT="[Text]"/>
      <dgm:spPr/>
      <dgm:t>
        <a:bodyPr/>
        <a:lstStyle/>
        <a:p>
          <a:r>
            <a:rPr lang="cs-CZ" dirty="0" smtClean="0"/>
            <a:t>7</a:t>
          </a:r>
          <a:endParaRPr lang="cs-CZ" dirty="0"/>
        </a:p>
      </dgm:t>
    </dgm:pt>
    <dgm:pt modelId="{F0F872F5-C5C8-46CC-B8D2-89D4D4CC5821}" type="parTrans" cxnId="{A696B0C0-A70F-4AB5-A855-A1DD963F61E3}">
      <dgm:prSet/>
      <dgm:spPr/>
      <dgm:t>
        <a:bodyPr/>
        <a:lstStyle/>
        <a:p>
          <a:endParaRPr lang="cs-CZ"/>
        </a:p>
      </dgm:t>
    </dgm:pt>
    <dgm:pt modelId="{9D89AE9F-43A2-4173-A0EC-91CA80C966E7}" type="sibTrans" cxnId="{A696B0C0-A70F-4AB5-A855-A1DD963F61E3}">
      <dgm:prSet/>
      <dgm:spPr/>
      <dgm:t>
        <a:bodyPr/>
        <a:lstStyle/>
        <a:p>
          <a:endParaRPr lang="cs-CZ"/>
        </a:p>
      </dgm:t>
    </dgm:pt>
    <dgm:pt modelId="{FB985AD4-1C18-4C19-87FD-26F9F0EB402C}">
      <dgm:prSet phldrT="[Text]"/>
      <dgm:spPr/>
      <dgm:t>
        <a:bodyPr/>
        <a:lstStyle/>
        <a:p>
          <a:r>
            <a:rPr lang="cs-CZ" dirty="0" smtClean="0"/>
            <a:t>s</a:t>
          </a:r>
          <a:endParaRPr lang="cs-CZ" dirty="0"/>
        </a:p>
      </dgm:t>
    </dgm:pt>
    <dgm:pt modelId="{88FCE3F0-702C-4EF3-9B7D-0F8B53604449}" type="parTrans" cxnId="{ABB485FD-2F2A-48EA-A845-44BF6CB850DB}">
      <dgm:prSet/>
      <dgm:spPr/>
      <dgm:t>
        <a:bodyPr/>
        <a:lstStyle/>
        <a:p>
          <a:endParaRPr lang="cs-CZ"/>
        </a:p>
      </dgm:t>
    </dgm:pt>
    <dgm:pt modelId="{6961C0B1-9350-40D0-8D1C-50A3FD487E94}" type="sibTrans" cxnId="{ABB485FD-2F2A-48EA-A845-44BF6CB850DB}">
      <dgm:prSet/>
      <dgm:spPr/>
      <dgm:t>
        <a:bodyPr/>
        <a:lstStyle/>
        <a:p>
          <a:endParaRPr lang="cs-CZ"/>
        </a:p>
      </dgm:t>
    </dgm:pt>
    <dgm:pt modelId="{32D82DD2-C266-4CA3-A876-615712D7C812}">
      <dgm:prSet phldrT="[Text]"/>
      <dgm:spPr/>
      <dgm:t>
        <a:bodyPr/>
        <a:lstStyle/>
        <a:p>
          <a:r>
            <a:rPr lang="cs-CZ" dirty="0" smtClean="0"/>
            <a:t>nad</a:t>
          </a:r>
          <a:endParaRPr lang="cs-CZ" dirty="0"/>
        </a:p>
      </dgm:t>
    </dgm:pt>
    <dgm:pt modelId="{578A4053-1E4A-47CB-8540-28AA62C3B6F9}" type="parTrans" cxnId="{080BBDD8-3FB4-4340-B457-A38FBFF28FE9}">
      <dgm:prSet/>
      <dgm:spPr/>
      <dgm:t>
        <a:bodyPr/>
        <a:lstStyle/>
        <a:p>
          <a:endParaRPr lang="cs-CZ"/>
        </a:p>
      </dgm:t>
    </dgm:pt>
    <dgm:pt modelId="{CB247074-8A9B-4173-8CB3-AA05925B58AA}" type="sibTrans" cxnId="{080BBDD8-3FB4-4340-B457-A38FBFF28FE9}">
      <dgm:prSet/>
      <dgm:spPr/>
      <dgm:t>
        <a:bodyPr/>
        <a:lstStyle/>
        <a:p>
          <a:endParaRPr lang="cs-CZ"/>
        </a:p>
      </dgm:t>
    </dgm:pt>
    <dgm:pt modelId="{95C007C6-468B-49E3-86AB-1F46B2AE9C25}">
      <dgm:prSet phldrT="[Text]"/>
      <dgm:spPr/>
      <dgm:t>
        <a:bodyPr/>
        <a:lstStyle/>
        <a:p>
          <a:r>
            <a:rPr lang="cs-CZ" dirty="0" smtClean="0"/>
            <a:t>z</a:t>
          </a:r>
          <a:endParaRPr lang="cs-CZ" dirty="0"/>
        </a:p>
      </dgm:t>
    </dgm:pt>
    <dgm:pt modelId="{F952DCA5-E9DC-4AF8-8318-5356F0EBBB46}" type="parTrans" cxnId="{9AAAFB9C-0F93-4F4E-A4C3-2F8EDA9690AF}">
      <dgm:prSet/>
      <dgm:spPr/>
      <dgm:t>
        <a:bodyPr/>
        <a:lstStyle/>
        <a:p>
          <a:endParaRPr lang="cs-CZ"/>
        </a:p>
      </dgm:t>
    </dgm:pt>
    <dgm:pt modelId="{22F7A15F-6BA8-4703-984D-7C699D15C5C8}" type="sibTrans" cxnId="{9AAAFB9C-0F93-4F4E-A4C3-2F8EDA9690AF}">
      <dgm:prSet/>
      <dgm:spPr/>
      <dgm:t>
        <a:bodyPr/>
        <a:lstStyle/>
        <a:p>
          <a:endParaRPr lang="cs-CZ"/>
        </a:p>
      </dgm:t>
    </dgm:pt>
    <dgm:pt modelId="{B8176353-91F3-4FC8-BD21-120D07C0E05E}">
      <dgm:prSet phldrT="[Text]"/>
      <dgm:spPr/>
      <dgm:t>
        <a:bodyPr/>
        <a:lstStyle/>
        <a:p>
          <a:r>
            <a:rPr lang="cs-CZ" dirty="0" smtClean="0"/>
            <a:t>do</a:t>
          </a:r>
          <a:endParaRPr lang="cs-CZ" dirty="0"/>
        </a:p>
      </dgm:t>
    </dgm:pt>
    <dgm:pt modelId="{D78D581B-397D-41E4-BB17-DD6A8D9644C6}" type="parTrans" cxnId="{A2AB98DA-49E1-46F4-AF37-110462ECE2EC}">
      <dgm:prSet/>
      <dgm:spPr/>
      <dgm:t>
        <a:bodyPr/>
        <a:lstStyle/>
        <a:p>
          <a:endParaRPr lang="cs-CZ"/>
        </a:p>
      </dgm:t>
    </dgm:pt>
    <dgm:pt modelId="{711FD22F-01C0-4F55-AB74-C6083FEDB5CB}" type="sibTrans" cxnId="{A2AB98DA-49E1-46F4-AF37-110462ECE2EC}">
      <dgm:prSet/>
      <dgm:spPr/>
      <dgm:t>
        <a:bodyPr/>
        <a:lstStyle/>
        <a:p>
          <a:endParaRPr lang="cs-CZ"/>
        </a:p>
      </dgm:t>
    </dgm:pt>
    <dgm:pt modelId="{9BEB8843-95C1-4C7A-B3EA-0A443128BBB2}">
      <dgm:prSet phldrT="[Text]"/>
      <dgm:spPr/>
      <dgm:t>
        <a:bodyPr/>
        <a:lstStyle/>
        <a:p>
          <a:r>
            <a:rPr lang="cs-CZ" dirty="0" smtClean="0"/>
            <a:t>u</a:t>
          </a:r>
          <a:endParaRPr lang="cs-CZ" dirty="0"/>
        </a:p>
      </dgm:t>
    </dgm:pt>
    <dgm:pt modelId="{D53895BA-EF68-4505-94F6-F5B20FCC64E7}" type="parTrans" cxnId="{0FFEEBCA-1E93-4C68-9007-8D7D5326EF9B}">
      <dgm:prSet/>
      <dgm:spPr/>
      <dgm:t>
        <a:bodyPr/>
        <a:lstStyle/>
        <a:p>
          <a:endParaRPr lang="cs-CZ"/>
        </a:p>
      </dgm:t>
    </dgm:pt>
    <dgm:pt modelId="{5EA7A9FE-0729-43B5-85AB-A98DF89A23B8}" type="sibTrans" cxnId="{0FFEEBCA-1E93-4C68-9007-8D7D5326EF9B}">
      <dgm:prSet/>
      <dgm:spPr/>
      <dgm:t>
        <a:bodyPr/>
        <a:lstStyle/>
        <a:p>
          <a:endParaRPr lang="cs-CZ"/>
        </a:p>
      </dgm:t>
    </dgm:pt>
    <dgm:pt modelId="{2AFCC1F4-99EA-4CEF-A65F-9B3E1A6CB729}">
      <dgm:prSet phldrT="[Text]"/>
      <dgm:spPr/>
      <dgm:t>
        <a:bodyPr/>
        <a:lstStyle/>
        <a:p>
          <a:r>
            <a:rPr lang="cs-CZ" dirty="0" smtClean="0"/>
            <a:t>pod</a:t>
          </a:r>
          <a:endParaRPr lang="cs-CZ" dirty="0"/>
        </a:p>
      </dgm:t>
    </dgm:pt>
    <dgm:pt modelId="{48E09D8D-2E7B-4DF5-983C-CF30D612F5E3}" type="parTrans" cxnId="{15D25241-2DE9-43D4-912F-403095A5F2F9}">
      <dgm:prSet/>
      <dgm:spPr/>
      <dgm:t>
        <a:bodyPr/>
        <a:lstStyle/>
        <a:p>
          <a:endParaRPr lang="cs-CZ"/>
        </a:p>
      </dgm:t>
    </dgm:pt>
    <dgm:pt modelId="{4A48718A-9223-438F-8138-D0BD8E92875F}" type="sibTrans" cxnId="{15D25241-2DE9-43D4-912F-403095A5F2F9}">
      <dgm:prSet/>
      <dgm:spPr/>
      <dgm:t>
        <a:bodyPr/>
        <a:lstStyle/>
        <a:p>
          <a:endParaRPr lang="cs-CZ"/>
        </a:p>
      </dgm:t>
    </dgm:pt>
    <dgm:pt modelId="{E3107267-F68D-47AA-B398-B08AF1635E62}">
      <dgm:prSet phldrT="[Text]"/>
      <dgm:spPr/>
      <dgm:t>
        <a:bodyPr/>
        <a:lstStyle/>
        <a:p>
          <a:r>
            <a:rPr lang="cs-CZ" dirty="0" smtClean="0"/>
            <a:t>před</a:t>
          </a:r>
          <a:endParaRPr lang="cs-CZ" dirty="0"/>
        </a:p>
      </dgm:t>
    </dgm:pt>
    <dgm:pt modelId="{7ABD00DC-171D-4CBA-AECF-05E98D0723DB}" type="parTrans" cxnId="{FFDD109F-79E7-4A0E-9EE2-FAB3E0A718F0}">
      <dgm:prSet/>
      <dgm:spPr/>
      <dgm:t>
        <a:bodyPr/>
        <a:lstStyle/>
        <a:p>
          <a:endParaRPr lang="cs-CZ"/>
        </a:p>
      </dgm:t>
    </dgm:pt>
    <dgm:pt modelId="{872051F1-5318-4A19-AB88-B5F4791C60DD}" type="sibTrans" cxnId="{FFDD109F-79E7-4A0E-9EE2-FAB3E0A718F0}">
      <dgm:prSet/>
      <dgm:spPr/>
      <dgm:t>
        <a:bodyPr/>
        <a:lstStyle/>
        <a:p>
          <a:endParaRPr lang="cs-CZ"/>
        </a:p>
      </dgm:t>
    </dgm:pt>
    <dgm:pt modelId="{2BD9EE73-5E6B-4453-B44E-0AEBE7CC3F6F}" type="pres">
      <dgm:prSet presAssocID="{42084656-8757-445B-AB4B-8061029DD827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4DFCC44-920B-41CD-8E02-B366792C419B}" type="pres">
      <dgm:prSet presAssocID="{E03FF5FC-263E-4096-85AB-5696977D0B90}" presName="centerShape" presStyleLbl="node0" presStyleIdx="0" presStyleCnt="1"/>
      <dgm:spPr/>
      <dgm:t>
        <a:bodyPr/>
        <a:lstStyle/>
        <a:p>
          <a:endParaRPr lang="cs-CZ"/>
        </a:p>
      </dgm:t>
    </dgm:pt>
    <dgm:pt modelId="{D6FDF7FD-F8A6-4B26-B4B1-7E348587C384}" type="pres">
      <dgm:prSet presAssocID="{FB985AD4-1C18-4C19-87FD-26F9F0EB402C}" presName="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C05758-A1CF-43B5-9E39-EFDD95D1B3D8}" type="pres">
      <dgm:prSet presAssocID="{FB985AD4-1C18-4C19-87FD-26F9F0EB402C}" presName="dummy" presStyleCnt="0"/>
      <dgm:spPr/>
    </dgm:pt>
    <dgm:pt modelId="{97B73C16-C94E-46CC-B4B0-D2A802E0551F}" type="pres">
      <dgm:prSet presAssocID="{6961C0B1-9350-40D0-8D1C-50A3FD487E94}" presName="sibTrans" presStyleLbl="sibTrans2D1" presStyleIdx="0" presStyleCnt="7"/>
      <dgm:spPr/>
      <dgm:t>
        <a:bodyPr/>
        <a:lstStyle/>
        <a:p>
          <a:endParaRPr lang="cs-CZ"/>
        </a:p>
      </dgm:t>
    </dgm:pt>
    <dgm:pt modelId="{074335FD-CEB9-4A7C-B470-D25764B9B8B2}" type="pres">
      <dgm:prSet presAssocID="{32D82DD2-C266-4CA3-A876-615712D7C812}" presName="node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60B08F-99C7-42E7-B974-5C3FC68C9F75}" type="pres">
      <dgm:prSet presAssocID="{32D82DD2-C266-4CA3-A876-615712D7C812}" presName="dummy" presStyleCnt="0"/>
      <dgm:spPr/>
    </dgm:pt>
    <dgm:pt modelId="{7639DCFE-90A4-4C8A-8696-4ED7CCC4251D}" type="pres">
      <dgm:prSet presAssocID="{CB247074-8A9B-4173-8CB3-AA05925B58AA}" presName="sibTrans" presStyleLbl="sibTrans2D1" presStyleIdx="1" presStyleCnt="7"/>
      <dgm:spPr/>
      <dgm:t>
        <a:bodyPr/>
        <a:lstStyle/>
        <a:p>
          <a:endParaRPr lang="cs-CZ"/>
        </a:p>
      </dgm:t>
    </dgm:pt>
    <dgm:pt modelId="{726ED6B1-5E24-429B-BBA1-69C4DD79C73F}" type="pres">
      <dgm:prSet presAssocID="{2AFCC1F4-99EA-4CEF-A65F-9B3E1A6CB729}" presName="node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7770E3-7D7A-40A7-9A41-18C927323997}" type="pres">
      <dgm:prSet presAssocID="{2AFCC1F4-99EA-4CEF-A65F-9B3E1A6CB729}" presName="dummy" presStyleCnt="0"/>
      <dgm:spPr/>
    </dgm:pt>
    <dgm:pt modelId="{9F694DB9-52EB-4E77-AA33-F81B73854559}" type="pres">
      <dgm:prSet presAssocID="{4A48718A-9223-438F-8138-D0BD8E92875F}" presName="sibTrans" presStyleLbl="sibTrans2D1" presStyleIdx="2" presStyleCnt="7"/>
      <dgm:spPr/>
      <dgm:t>
        <a:bodyPr/>
        <a:lstStyle/>
        <a:p>
          <a:endParaRPr lang="cs-CZ"/>
        </a:p>
      </dgm:t>
    </dgm:pt>
    <dgm:pt modelId="{9B641413-4E03-40EF-827D-E7AF73A16BCA}" type="pres">
      <dgm:prSet presAssocID="{E3107267-F68D-47AA-B398-B08AF1635E62}" presName="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22EEA6B-9796-4B44-B1C8-599DAC8BFA90}" type="pres">
      <dgm:prSet presAssocID="{E3107267-F68D-47AA-B398-B08AF1635E62}" presName="dummy" presStyleCnt="0"/>
      <dgm:spPr/>
    </dgm:pt>
    <dgm:pt modelId="{25ADB71E-F76E-4A63-9F3E-3C78584867E0}" type="pres">
      <dgm:prSet presAssocID="{872051F1-5318-4A19-AB88-B5F4791C60DD}" presName="sibTrans" presStyleLbl="sibTrans2D1" presStyleIdx="3" presStyleCnt="7"/>
      <dgm:spPr/>
      <dgm:t>
        <a:bodyPr/>
        <a:lstStyle/>
        <a:p>
          <a:endParaRPr lang="cs-CZ"/>
        </a:p>
      </dgm:t>
    </dgm:pt>
    <dgm:pt modelId="{39822DF3-310B-4B95-8DD7-4FD3DD2226BD}" type="pres">
      <dgm:prSet presAssocID="{9BEB8843-95C1-4C7A-B3EA-0A443128BBB2}" presName="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B537A4-D467-4697-BB08-6B12A2D81E59}" type="pres">
      <dgm:prSet presAssocID="{9BEB8843-95C1-4C7A-B3EA-0A443128BBB2}" presName="dummy" presStyleCnt="0"/>
      <dgm:spPr/>
    </dgm:pt>
    <dgm:pt modelId="{6785CCA2-6AD0-46FE-88E0-2E6868D51BA3}" type="pres">
      <dgm:prSet presAssocID="{5EA7A9FE-0729-43B5-85AB-A98DF89A23B8}" presName="sibTrans" presStyleLbl="sibTrans2D1" presStyleIdx="4" presStyleCnt="7"/>
      <dgm:spPr/>
      <dgm:t>
        <a:bodyPr/>
        <a:lstStyle/>
        <a:p>
          <a:endParaRPr lang="cs-CZ"/>
        </a:p>
      </dgm:t>
    </dgm:pt>
    <dgm:pt modelId="{9ECBB1AC-1C69-47D4-8DB0-46FB068D3E18}" type="pres">
      <dgm:prSet presAssocID="{95C007C6-468B-49E3-86AB-1F46B2AE9C25}" presName="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50CC4-CAC6-445D-97D4-B40EC8161866}" type="pres">
      <dgm:prSet presAssocID="{95C007C6-468B-49E3-86AB-1F46B2AE9C25}" presName="dummy" presStyleCnt="0"/>
      <dgm:spPr/>
    </dgm:pt>
    <dgm:pt modelId="{5582F18C-93A0-47BC-A643-ADBCB3EEC4A8}" type="pres">
      <dgm:prSet presAssocID="{22F7A15F-6BA8-4703-984D-7C699D15C5C8}" presName="sibTrans" presStyleLbl="sibTrans2D1" presStyleIdx="5" presStyleCnt="7"/>
      <dgm:spPr/>
      <dgm:t>
        <a:bodyPr/>
        <a:lstStyle/>
        <a:p>
          <a:endParaRPr lang="cs-CZ"/>
        </a:p>
      </dgm:t>
    </dgm:pt>
    <dgm:pt modelId="{8AEC07C5-4E4D-48BE-8849-03BAFD8D43CE}" type="pres">
      <dgm:prSet presAssocID="{B8176353-91F3-4FC8-BD21-120D07C0E05E}" presName="node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207F28-02AF-408F-99C3-FE51902C6832}" type="pres">
      <dgm:prSet presAssocID="{B8176353-91F3-4FC8-BD21-120D07C0E05E}" presName="dummy" presStyleCnt="0"/>
      <dgm:spPr/>
    </dgm:pt>
    <dgm:pt modelId="{41DF475E-E9BC-4173-A47B-0EC9CDF4097B}" type="pres">
      <dgm:prSet presAssocID="{711FD22F-01C0-4F55-AB74-C6083FEDB5CB}" presName="sibTrans" presStyleLbl="sibTrans2D1" presStyleIdx="6" presStyleCnt="7"/>
      <dgm:spPr/>
      <dgm:t>
        <a:bodyPr/>
        <a:lstStyle/>
        <a:p>
          <a:endParaRPr lang="cs-CZ"/>
        </a:p>
      </dgm:t>
    </dgm:pt>
  </dgm:ptLst>
  <dgm:cxnLst>
    <dgm:cxn modelId="{A5CB3D9A-638F-401D-B38C-8C1804F394BA}" type="presOf" srcId="{CB247074-8A9B-4173-8CB3-AA05925B58AA}" destId="{7639DCFE-90A4-4C8A-8696-4ED7CCC4251D}" srcOrd="0" destOrd="0" presId="urn:microsoft.com/office/officeart/2005/8/layout/radial6"/>
    <dgm:cxn modelId="{A2AB98DA-49E1-46F4-AF37-110462ECE2EC}" srcId="{E03FF5FC-263E-4096-85AB-5696977D0B90}" destId="{B8176353-91F3-4FC8-BD21-120D07C0E05E}" srcOrd="6" destOrd="0" parTransId="{D78D581B-397D-41E4-BB17-DD6A8D9644C6}" sibTransId="{711FD22F-01C0-4F55-AB74-C6083FEDB5CB}"/>
    <dgm:cxn modelId="{080BBDD8-3FB4-4340-B457-A38FBFF28FE9}" srcId="{E03FF5FC-263E-4096-85AB-5696977D0B90}" destId="{32D82DD2-C266-4CA3-A876-615712D7C812}" srcOrd="1" destOrd="0" parTransId="{578A4053-1E4A-47CB-8540-28AA62C3B6F9}" sibTransId="{CB247074-8A9B-4173-8CB3-AA05925B58AA}"/>
    <dgm:cxn modelId="{C953F6FF-48C5-46CA-94C9-E0920DF9E328}" type="presOf" srcId="{22F7A15F-6BA8-4703-984D-7C699D15C5C8}" destId="{5582F18C-93A0-47BC-A643-ADBCB3EEC4A8}" srcOrd="0" destOrd="0" presId="urn:microsoft.com/office/officeart/2005/8/layout/radial6"/>
    <dgm:cxn modelId="{03E834E9-AD21-4379-9874-A5DAC17D8B24}" type="presOf" srcId="{42084656-8757-445B-AB4B-8061029DD827}" destId="{2BD9EE73-5E6B-4453-B44E-0AEBE7CC3F6F}" srcOrd="0" destOrd="0" presId="urn:microsoft.com/office/officeart/2005/8/layout/radial6"/>
    <dgm:cxn modelId="{0FFEEBCA-1E93-4C68-9007-8D7D5326EF9B}" srcId="{E03FF5FC-263E-4096-85AB-5696977D0B90}" destId="{9BEB8843-95C1-4C7A-B3EA-0A443128BBB2}" srcOrd="4" destOrd="0" parTransId="{D53895BA-EF68-4505-94F6-F5B20FCC64E7}" sibTransId="{5EA7A9FE-0729-43B5-85AB-A98DF89A23B8}"/>
    <dgm:cxn modelId="{9134B75F-935E-4634-8D14-3CD0C29CFC72}" type="presOf" srcId="{2AFCC1F4-99EA-4CEF-A65F-9B3E1A6CB729}" destId="{726ED6B1-5E24-429B-BBA1-69C4DD79C73F}" srcOrd="0" destOrd="0" presId="urn:microsoft.com/office/officeart/2005/8/layout/radial6"/>
    <dgm:cxn modelId="{68868078-2DEA-4A84-A9DA-10AB13446DFA}" type="presOf" srcId="{E3107267-F68D-47AA-B398-B08AF1635E62}" destId="{9B641413-4E03-40EF-827D-E7AF73A16BCA}" srcOrd="0" destOrd="0" presId="urn:microsoft.com/office/officeart/2005/8/layout/radial6"/>
    <dgm:cxn modelId="{AFD20C87-E670-4472-A9AA-3ED1E3EDACCE}" type="presOf" srcId="{711FD22F-01C0-4F55-AB74-C6083FEDB5CB}" destId="{41DF475E-E9BC-4173-A47B-0EC9CDF4097B}" srcOrd="0" destOrd="0" presId="urn:microsoft.com/office/officeart/2005/8/layout/radial6"/>
    <dgm:cxn modelId="{CDAF3A4C-292E-4C7A-8A7C-524A0BC95583}" type="presOf" srcId="{9BEB8843-95C1-4C7A-B3EA-0A443128BBB2}" destId="{39822DF3-310B-4B95-8DD7-4FD3DD2226BD}" srcOrd="0" destOrd="0" presId="urn:microsoft.com/office/officeart/2005/8/layout/radial6"/>
    <dgm:cxn modelId="{74CED0C4-480A-4386-9D01-26635611B1BC}" type="presOf" srcId="{95C007C6-468B-49E3-86AB-1F46B2AE9C25}" destId="{9ECBB1AC-1C69-47D4-8DB0-46FB068D3E18}" srcOrd="0" destOrd="0" presId="urn:microsoft.com/office/officeart/2005/8/layout/radial6"/>
    <dgm:cxn modelId="{ABB485FD-2F2A-48EA-A845-44BF6CB850DB}" srcId="{E03FF5FC-263E-4096-85AB-5696977D0B90}" destId="{FB985AD4-1C18-4C19-87FD-26F9F0EB402C}" srcOrd="0" destOrd="0" parTransId="{88FCE3F0-702C-4EF3-9B7D-0F8B53604449}" sibTransId="{6961C0B1-9350-40D0-8D1C-50A3FD487E94}"/>
    <dgm:cxn modelId="{15D25241-2DE9-43D4-912F-403095A5F2F9}" srcId="{E03FF5FC-263E-4096-85AB-5696977D0B90}" destId="{2AFCC1F4-99EA-4CEF-A65F-9B3E1A6CB729}" srcOrd="2" destOrd="0" parTransId="{48E09D8D-2E7B-4DF5-983C-CF30D612F5E3}" sibTransId="{4A48718A-9223-438F-8138-D0BD8E92875F}"/>
    <dgm:cxn modelId="{39875D66-1F28-4813-9CB5-C38F902B885F}" type="presOf" srcId="{E03FF5FC-263E-4096-85AB-5696977D0B90}" destId="{14DFCC44-920B-41CD-8E02-B366792C419B}" srcOrd="0" destOrd="0" presId="urn:microsoft.com/office/officeart/2005/8/layout/radial6"/>
    <dgm:cxn modelId="{14838FEE-824A-4855-990A-86DA2FCB6783}" type="presOf" srcId="{32D82DD2-C266-4CA3-A876-615712D7C812}" destId="{074335FD-CEB9-4A7C-B470-D25764B9B8B2}" srcOrd="0" destOrd="0" presId="urn:microsoft.com/office/officeart/2005/8/layout/radial6"/>
    <dgm:cxn modelId="{FCEA9014-20DE-429E-A0FE-2ABFD000E85F}" type="presOf" srcId="{6961C0B1-9350-40D0-8D1C-50A3FD487E94}" destId="{97B73C16-C94E-46CC-B4B0-D2A802E0551F}" srcOrd="0" destOrd="0" presId="urn:microsoft.com/office/officeart/2005/8/layout/radial6"/>
    <dgm:cxn modelId="{FFDD109F-79E7-4A0E-9EE2-FAB3E0A718F0}" srcId="{E03FF5FC-263E-4096-85AB-5696977D0B90}" destId="{E3107267-F68D-47AA-B398-B08AF1635E62}" srcOrd="3" destOrd="0" parTransId="{7ABD00DC-171D-4CBA-AECF-05E98D0723DB}" sibTransId="{872051F1-5318-4A19-AB88-B5F4791C60DD}"/>
    <dgm:cxn modelId="{6730E0D0-C0EE-457D-AB54-24414C5961FF}" type="presOf" srcId="{B8176353-91F3-4FC8-BD21-120D07C0E05E}" destId="{8AEC07C5-4E4D-48BE-8849-03BAFD8D43CE}" srcOrd="0" destOrd="0" presId="urn:microsoft.com/office/officeart/2005/8/layout/radial6"/>
    <dgm:cxn modelId="{74BC0775-B3A1-482B-BC05-4DA546897F41}" type="presOf" srcId="{FB985AD4-1C18-4C19-87FD-26F9F0EB402C}" destId="{D6FDF7FD-F8A6-4B26-B4B1-7E348587C384}" srcOrd="0" destOrd="0" presId="urn:microsoft.com/office/officeart/2005/8/layout/radial6"/>
    <dgm:cxn modelId="{C431DE5E-D781-4CDF-8660-D8CBAEE0FCDC}" type="presOf" srcId="{872051F1-5318-4A19-AB88-B5F4791C60DD}" destId="{25ADB71E-F76E-4A63-9F3E-3C78584867E0}" srcOrd="0" destOrd="0" presId="urn:microsoft.com/office/officeart/2005/8/layout/radial6"/>
    <dgm:cxn modelId="{A696B0C0-A70F-4AB5-A855-A1DD963F61E3}" srcId="{42084656-8757-445B-AB4B-8061029DD827}" destId="{E03FF5FC-263E-4096-85AB-5696977D0B90}" srcOrd="0" destOrd="0" parTransId="{F0F872F5-C5C8-46CC-B8D2-89D4D4CC5821}" sibTransId="{9D89AE9F-43A2-4173-A0EC-91CA80C966E7}"/>
    <dgm:cxn modelId="{3A9DB95C-7787-41FF-8F28-92C9B35E039C}" type="presOf" srcId="{4A48718A-9223-438F-8138-D0BD8E92875F}" destId="{9F694DB9-52EB-4E77-AA33-F81B73854559}" srcOrd="0" destOrd="0" presId="urn:microsoft.com/office/officeart/2005/8/layout/radial6"/>
    <dgm:cxn modelId="{9AAAFB9C-0F93-4F4E-A4C3-2F8EDA9690AF}" srcId="{E03FF5FC-263E-4096-85AB-5696977D0B90}" destId="{95C007C6-468B-49E3-86AB-1F46B2AE9C25}" srcOrd="5" destOrd="0" parTransId="{F952DCA5-E9DC-4AF8-8318-5356F0EBBB46}" sibTransId="{22F7A15F-6BA8-4703-984D-7C699D15C5C8}"/>
    <dgm:cxn modelId="{0246D424-6D36-4743-ABFA-6932F61EBAF7}" type="presOf" srcId="{5EA7A9FE-0729-43B5-85AB-A98DF89A23B8}" destId="{6785CCA2-6AD0-46FE-88E0-2E6868D51BA3}" srcOrd="0" destOrd="0" presId="urn:microsoft.com/office/officeart/2005/8/layout/radial6"/>
    <dgm:cxn modelId="{4BBED4B4-C517-4241-85D7-0BBC3B9A202E}" type="presParOf" srcId="{2BD9EE73-5E6B-4453-B44E-0AEBE7CC3F6F}" destId="{14DFCC44-920B-41CD-8E02-B366792C419B}" srcOrd="0" destOrd="0" presId="urn:microsoft.com/office/officeart/2005/8/layout/radial6"/>
    <dgm:cxn modelId="{DDB90847-A8BF-46B6-B16D-A56B2EAC8AF2}" type="presParOf" srcId="{2BD9EE73-5E6B-4453-B44E-0AEBE7CC3F6F}" destId="{D6FDF7FD-F8A6-4B26-B4B1-7E348587C384}" srcOrd="1" destOrd="0" presId="urn:microsoft.com/office/officeart/2005/8/layout/radial6"/>
    <dgm:cxn modelId="{099AA934-EC52-4061-A702-CC93B74A15BF}" type="presParOf" srcId="{2BD9EE73-5E6B-4453-B44E-0AEBE7CC3F6F}" destId="{9BC05758-A1CF-43B5-9E39-EFDD95D1B3D8}" srcOrd="2" destOrd="0" presId="urn:microsoft.com/office/officeart/2005/8/layout/radial6"/>
    <dgm:cxn modelId="{C15A93AE-80DF-4BE7-AB5B-9B89D4B70403}" type="presParOf" srcId="{2BD9EE73-5E6B-4453-B44E-0AEBE7CC3F6F}" destId="{97B73C16-C94E-46CC-B4B0-D2A802E0551F}" srcOrd="3" destOrd="0" presId="urn:microsoft.com/office/officeart/2005/8/layout/radial6"/>
    <dgm:cxn modelId="{4B7206BE-2097-4C5D-88A2-DC941FF807BB}" type="presParOf" srcId="{2BD9EE73-5E6B-4453-B44E-0AEBE7CC3F6F}" destId="{074335FD-CEB9-4A7C-B470-D25764B9B8B2}" srcOrd="4" destOrd="0" presId="urn:microsoft.com/office/officeart/2005/8/layout/radial6"/>
    <dgm:cxn modelId="{28EA22C5-BA8C-45EE-A22C-70FE8F6CBB2C}" type="presParOf" srcId="{2BD9EE73-5E6B-4453-B44E-0AEBE7CC3F6F}" destId="{F660B08F-99C7-42E7-B974-5C3FC68C9F75}" srcOrd="5" destOrd="0" presId="urn:microsoft.com/office/officeart/2005/8/layout/radial6"/>
    <dgm:cxn modelId="{E3F5A929-CA00-42FD-A3B2-31EF9223E75E}" type="presParOf" srcId="{2BD9EE73-5E6B-4453-B44E-0AEBE7CC3F6F}" destId="{7639DCFE-90A4-4C8A-8696-4ED7CCC4251D}" srcOrd="6" destOrd="0" presId="urn:microsoft.com/office/officeart/2005/8/layout/radial6"/>
    <dgm:cxn modelId="{55F400CF-B864-4E1F-A9C0-EFED2B6E2B00}" type="presParOf" srcId="{2BD9EE73-5E6B-4453-B44E-0AEBE7CC3F6F}" destId="{726ED6B1-5E24-429B-BBA1-69C4DD79C73F}" srcOrd="7" destOrd="0" presId="urn:microsoft.com/office/officeart/2005/8/layout/radial6"/>
    <dgm:cxn modelId="{39E391AB-0880-466D-8048-178459B47625}" type="presParOf" srcId="{2BD9EE73-5E6B-4453-B44E-0AEBE7CC3F6F}" destId="{137770E3-7D7A-40A7-9A41-18C927323997}" srcOrd="8" destOrd="0" presId="urn:microsoft.com/office/officeart/2005/8/layout/radial6"/>
    <dgm:cxn modelId="{060B1126-4DA9-4B23-88F1-325AFCDE242B}" type="presParOf" srcId="{2BD9EE73-5E6B-4453-B44E-0AEBE7CC3F6F}" destId="{9F694DB9-52EB-4E77-AA33-F81B73854559}" srcOrd="9" destOrd="0" presId="urn:microsoft.com/office/officeart/2005/8/layout/radial6"/>
    <dgm:cxn modelId="{9D5242BB-6A49-4C50-92CD-51124B16D4AC}" type="presParOf" srcId="{2BD9EE73-5E6B-4453-B44E-0AEBE7CC3F6F}" destId="{9B641413-4E03-40EF-827D-E7AF73A16BCA}" srcOrd="10" destOrd="0" presId="urn:microsoft.com/office/officeart/2005/8/layout/radial6"/>
    <dgm:cxn modelId="{D2809AE9-F71A-4EE3-B564-A0D5C0FE46CB}" type="presParOf" srcId="{2BD9EE73-5E6B-4453-B44E-0AEBE7CC3F6F}" destId="{822EEA6B-9796-4B44-B1C8-599DAC8BFA90}" srcOrd="11" destOrd="0" presId="urn:microsoft.com/office/officeart/2005/8/layout/radial6"/>
    <dgm:cxn modelId="{CF84DDEF-FFEC-4495-AA66-8FD3C0FD0E9A}" type="presParOf" srcId="{2BD9EE73-5E6B-4453-B44E-0AEBE7CC3F6F}" destId="{25ADB71E-F76E-4A63-9F3E-3C78584867E0}" srcOrd="12" destOrd="0" presId="urn:microsoft.com/office/officeart/2005/8/layout/radial6"/>
    <dgm:cxn modelId="{13F1A1EF-E81E-4F38-9D7D-95A605110EEF}" type="presParOf" srcId="{2BD9EE73-5E6B-4453-B44E-0AEBE7CC3F6F}" destId="{39822DF3-310B-4B95-8DD7-4FD3DD2226BD}" srcOrd="13" destOrd="0" presId="urn:microsoft.com/office/officeart/2005/8/layout/radial6"/>
    <dgm:cxn modelId="{1612461C-F3AC-4E18-9D3A-97C480630E7B}" type="presParOf" srcId="{2BD9EE73-5E6B-4453-B44E-0AEBE7CC3F6F}" destId="{B7B537A4-D467-4697-BB08-6B12A2D81E59}" srcOrd="14" destOrd="0" presId="urn:microsoft.com/office/officeart/2005/8/layout/radial6"/>
    <dgm:cxn modelId="{7606B0BF-4714-44FF-A62F-191A10282BAB}" type="presParOf" srcId="{2BD9EE73-5E6B-4453-B44E-0AEBE7CC3F6F}" destId="{6785CCA2-6AD0-46FE-88E0-2E6868D51BA3}" srcOrd="15" destOrd="0" presId="urn:microsoft.com/office/officeart/2005/8/layout/radial6"/>
    <dgm:cxn modelId="{5D2A48C5-4944-46C5-8FE0-6D13DC81E70A}" type="presParOf" srcId="{2BD9EE73-5E6B-4453-B44E-0AEBE7CC3F6F}" destId="{9ECBB1AC-1C69-47D4-8DB0-46FB068D3E18}" srcOrd="16" destOrd="0" presId="urn:microsoft.com/office/officeart/2005/8/layout/radial6"/>
    <dgm:cxn modelId="{703E9428-B38B-4064-8C92-F68C45EB70B1}" type="presParOf" srcId="{2BD9EE73-5E6B-4453-B44E-0AEBE7CC3F6F}" destId="{83250CC4-CAC6-445D-97D4-B40EC8161866}" srcOrd="17" destOrd="0" presId="urn:microsoft.com/office/officeart/2005/8/layout/radial6"/>
    <dgm:cxn modelId="{8AB9CB4C-2921-4321-8795-52608D2FA583}" type="presParOf" srcId="{2BD9EE73-5E6B-4453-B44E-0AEBE7CC3F6F}" destId="{5582F18C-93A0-47BC-A643-ADBCB3EEC4A8}" srcOrd="18" destOrd="0" presId="urn:microsoft.com/office/officeart/2005/8/layout/radial6"/>
    <dgm:cxn modelId="{E3884FA9-ACA3-43A6-BB3E-C6F950D8D2B2}" type="presParOf" srcId="{2BD9EE73-5E6B-4453-B44E-0AEBE7CC3F6F}" destId="{8AEC07C5-4E4D-48BE-8849-03BAFD8D43CE}" srcOrd="19" destOrd="0" presId="urn:microsoft.com/office/officeart/2005/8/layout/radial6"/>
    <dgm:cxn modelId="{21050C58-9907-400C-9052-A77903005F8B}" type="presParOf" srcId="{2BD9EE73-5E6B-4453-B44E-0AEBE7CC3F6F}" destId="{01207F28-02AF-408F-99C3-FE51902C6832}" srcOrd="20" destOrd="0" presId="urn:microsoft.com/office/officeart/2005/8/layout/radial6"/>
    <dgm:cxn modelId="{9F6DB812-B3FE-4487-9E37-CAE66CF973FD}" type="presParOf" srcId="{2BD9EE73-5E6B-4453-B44E-0AEBE7CC3F6F}" destId="{41DF475E-E9BC-4173-A47B-0EC9CDF4097B}" srcOrd="21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FA348BE-7371-4360-B694-FE2779B0D78F}" type="doc">
      <dgm:prSet loTypeId="urn:microsoft.com/office/officeart/2005/8/layout/radial6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C08FBD8C-243A-4223-8D32-0A481A3349DB}">
      <dgm:prSet phldrT="[Text]"/>
      <dgm:spPr/>
      <dgm:t>
        <a:bodyPr/>
        <a:lstStyle/>
        <a:p>
          <a:r>
            <a:rPr lang="cs-CZ" dirty="0" smtClean="0"/>
            <a:t>8</a:t>
          </a:r>
          <a:endParaRPr lang="cs-CZ" dirty="0"/>
        </a:p>
      </dgm:t>
    </dgm:pt>
    <dgm:pt modelId="{3265C862-5407-40C6-93B6-0E4452BCB957}" type="parTrans" cxnId="{912A06E1-78F4-486B-8F87-D861625547A4}">
      <dgm:prSet/>
      <dgm:spPr/>
      <dgm:t>
        <a:bodyPr/>
        <a:lstStyle/>
        <a:p>
          <a:endParaRPr lang="cs-CZ"/>
        </a:p>
      </dgm:t>
    </dgm:pt>
    <dgm:pt modelId="{2B607ED5-D222-4146-BF1C-9B5091F6EB35}" type="sibTrans" cxnId="{912A06E1-78F4-486B-8F87-D861625547A4}">
      <dgm:prSet/>
      <dgm:spPr/>
      <dgm:t>
        <a:bodyPr/>
        <a:lstStyle/>
        <a:p>
          <a:endParaRPr lang="cs-CZ"/>
        </a:p>
      </dgm:t>
    </dgm:pt>
    <dgm:pt modelId="{00488611-FA49-4810-9EB4-9E20D42BCA52}">
      <dgm:prSet phldrT="[Text]"/>
      <dgm:spPr/>
      <dgm:t>
        <a:bodyPr/>
        <a:lstStyle/>
        <a:p>
          <a:r>
            <a:rPr lang="cs-CZ" dirty="0" smtClean="0"/>
            <a:t>pátý</a:t>
          </a:r>
          <a:endParaRPr lang="cs-CZ" dirty="0"/>
        </a:p>
      </dgm:t>
    </dgm:pt>
    <dgm:pt modelId="{A4674FA8-D58A-4A79-9A57-9695CC06755A}" type="parTrans" cxnId="{2F3A9FCE-37A0-48C2-8076-CF861134AA08}">
      <dgm:prSet/>
      <dgm:spPr/>
      <dgm:t>
        <a:bodyPr/>
        <a:lstStyle/>
        <a:p>
          <a:endParaRPr lang="cs-CZ"/>
        </a:p>
      </dgm:t>
    </dgm:pt>
    <dgm:pt modelId="{F2D9D71E-534F-49E1-91B1-D0A30DC61736}" type="sibTrans" cxnId="{2F3A9FCE-37A0-48C2-8076-CF861134AA08}">
      <dgm:prSet/>
      <dgm:spPr/>
      <dgm:t>
        <a:bodyPr/>
        <a:lstStyle/>
        <a:p>
          <a:endParaRPr lang="cs-CZ"/>
        </a:p>
      </dgm:t>
    </dgm:pt>
    <dgm:pt modelId="{94726176-9BE4-4B20-9372-AEAF96A60D6D}">
      <dgm:prSet phldrT="[Text]"/>
      <dgm:spPr/>
      <dgm:t>
        <a:bodyPr/>
        <a:lstStyle/>
        <a:p>
          <a:r>
            <a:rPr lang="cs-CZ" dirty="0" smtClean="0"/>
            <a:t>dvakrát</a:t>
          </a:r>
          <a:endParaRPr lang="cs-CZ" dirty="0"/>
        </a:p>
      </dgm:t>
    </dgm:pt>
    <dgm:pt modelId="{57C6B514-BE2B-44FF-B3DD-49A5E525CFAB}" type="parTrans" cxnId="{68CFC8A9-EE97-4294-A00E-732A651E9B5F}">
      <dgm:prSet/>
      <dgm:spPr/>
      <dgm:t>
        <a:bodyPr/>
        <a:lstStyle/>
        <a:p>
          <a:endParaRPr lang="cs-CZ"/>
        </a:p>
      </dgm:t>
    </dgm:pt>
    <dgm:pt modelId="{663337F5-1871-444E-869E-641154660FEA}" type="sibTrans" cxnId="{68CFC8A9-EE97-4294-A00E-732A651E9B5F}">
      <dgm:prSet/>
      <dgm:spPr/>
      <dgm:t>
        <a:bodyPr/>
        <a:lstStyle/>
        <a:p>
          <a:endParaRPr lang="cs-CZ"/>
        </a:p>
      </dgm:t>
    </dgm:pt>
    <dgm:pt modelId="{E03E6179-82B2-47C6-8D42-39271C0B56D0}">
      <dgm:prSet phldrT="[Text]"/>
      <dgm:spPr/>
      <dgm:t>
        <a:bodyPr/>
        <a:lstStyle/>
        <a:p>
          <a:r>
            <a:rPr lang="cs-CZ" dirty="0" smtClean="0"/>
            <a:t>troje</a:t>
          </a:r>
          <a:endParaRPr lang="cs-CZ" dirty="0"/>
        </a:p>
      </dgm:t>
    </dgm:pt>
    <dgm:pt modelId="{957B1AFA-9BDE-443E-A43C-22CF2E3CA70A}" type="parTrans" cxnId="{2C18041E-A3F8-400F-AD48-33809DA3D73A}">
      <dgm:prSet/>
      <dgm:spPr/>
      <dgm:t>
        <a:bodyPr/>
        <a:lstStyle/>
        <a:p>
          <a:endParaRPr lang="cs-CZ"/>
        </a:p>
      </dgm:t>
    </dgm:pt>
    <dgm:pt modelId="{E2432046-CCCE-4820-B006-98D84A6A429D}" type="sibTrans" cxnId="{2C18041E-A3F8-400F-AD48-33809DA3D73A}">
      <dgm:prSet/>
      <dgm:spPr/>
      <dgm:t>
        <a:bodyPr/>
        <a:lstStyle/>
        <a:p>
          <a:endParaRPr lang="cs-CZ"/>
        </a:p>
      </dgm:t>
    </dgm:pt>
    <dgm:pt modelId="{42C44A96-5E58-4953-9F05-CDF54877B3F4}">
      <dgm:prSet phldrT="[Text]"/>
      <dgm:spPr/>
      <dgm:t>
        <a:bodyPr/>
        <a:lstStyle/>
        <a:p>
          <a:r>
            <a:rPr lang="cs-CZ" dirty="0" smtClean="0"/>
            <a:t>málo</a:t>
          </a:r>
          <a:endParaRPr lang="cs-CZ" dirty="0"/>
        </a:p>
      </dgm:t>
    </dgm:pt>
    <dgm:pt modelId="{DA45F1A9-BB56-45C4-A5F5-72F53866C15D}" type="parTrans" cxnId="{7029C5F7-2058-421F-B174-F99208F8622B}">
      <dgm:prSet/>
      <dgm:spPr/>
      <dgm:t>
        <a:bodyPr/>
        <a:lstStyle/>
        <a:p>
          <a:endParaRPr lang="cs-CZ"/>
        </a:p>
      </dgm:t>
    </dgm:pt>
    <dgm:pt modelId="{FCEB87E0-CED0-4E82-A3FB-E62B99CC8A14}" type="sibTrans" cxnId="{7029C5F7-2058-421F-B174-F99208F8622B}">
      <dgm:prSet/>
      <dgm:spPr/>
      <dgm:t>
        <a:bodyPr/>
        <a:lstStyle/>
        <a:p>
          <a:endParaRPr lang="cs-CZ"/>
        </a:p>
      </dgm:t>
    </dgm:pt>
    <dgm:pt modelId="{B8803F18-A1DA-45A0-8757-0B6BC0A3EC71}">
      <dgm:prSet phldrT="[Text]"/>
      <dgm:spPr/>
      <dgm:t>
        <a:bodyPr/>
        <a:lstStyle/>
        <a:p>
          <a:r>
            <a:rPr lang="cs-CZ" dirty="0" smtClean="0"/>
            <a:t>tisíc</a:t>
          </a:r>
          <a:endParaRPr lang="cs-CZ" dirty="0"/>
        </a:p>
      </dgm:t>
    </dgm:pt>
    <dgm:pt modelId="{ACB5D9BC-5840-41FC-9FAD-BEC42EE60FEC}" type="parTrans" cxnId="{38F97F99-509E-4F78-88AD-EBDE8A0DA39B}">
      <dgm:prSet/>
      <dgm:spPr/>
      <dgm:t>
        <a:bodyPr/>
        <a:lstStyle/>
        <a:p>
          <a:endParaRPr lang="cs-CZ"/>
        </a:p>
      </dgm:t>
    </dgm:pt>
    <dgm:pt modelId="{7859AB29-0BDD-4321-85FE-39D8BC7D1FFE}" type="sibTrans" cxnId="{38F97F99-509E-4F78-88AD-EBDE8A0DA39B}">
      <dgm:prSet/>
      <dgm:spPr/>
      <dgm:t>
        <a:bodyPr/>
        <a:lstStyle/>
        <a:p>
          <a:endParaRPr lang="cs-CZ"/>
        </a:p>
      </dgm:t>
    </dgm:pt>
    <dgm:pt modelId="{6A2BAB94-33DE-474D-BDB8-6CAC6773C877}">
      <dgm:prSet phldrT="[Text]"/>
      <dgm:spPr/>
      <dgm:t>
        <a:bodyPr/>
        <a:lstStyle/>
        <a:p>
          <a:r>
            <a:rPr lang="cs-CZ" dirty="0" smtClean="0"/>
            <a:t>čtyři</a:t>
          </a:r>
          <a:endParaRPr lang="cs-CZ" dirty="0"/>
        </a:p>
      </dgm:t>
    </dgm:pt>
    <dgm:pt modelId="{FEBE98E6-35EC-4F7D-BE31-A3465A578D66}" type="parTrans" cxnId="{CC063428-71A3-4A29-92DD-2A3F86611AD5}">
      <dgm:prSet/>
      <dgm:spPr/>
      <dgm:t>
        <a:bodyPr/>
        <a:lstStyle/>
        <a:p>
          <a:endParaRPr lang="cs-CZ"/>
        </a:p>
      </dgm:t>
    </dgm:pt>
    <dgm:pt modelId="{7BEEF491-FE78-4E72-BEBD-9994C05DE345}" type="sibTrans" cxnId="{CC063428-71A3-4A29-92DD-2A3F86611AD5}">
      <dgm:prSet/>
      <dgm:spPr/>
      <dgm:t>
        <a:bodyPr/>
        <a:lstStyle/>
        <a:p>
          <a:endParaRPr lang="cs-CZ"/>
        </a:p>
      </dgm:t>
    </dgm:pt>
    <dgm:pt modelId="{C0449DAC-A4B6-41E9-B8E9-3AD4698BC44A}">
      <dgm:prSet phldrT="[Text]"/>
      <dgm:spPr/>
      <dgm:t>
        <a:bodyPr/>
        <a:lstStyle/>
        <a:p>
          <a:r>
            <a:rPr lang="cs-CZ" dirty="0" smtClean="0"/>
            <a:t>třikrát</a:t>
          </a:r>
          <a:endParaRPr lang="cs-CZ" dirty="0"/>
        </a:p>
      </dgm:t>
    </dgm:pt>
    <dgm:pt modelId="{C3A9FB90-34C0-4B91-9E54-20B0751108EC}" type="parTrans" cxnId="{B1BFD08E-6A83-4D70-A9A7-9191FFAC1982}">
      <dgm:prSet/>
      <dgm:spPr/>
      <dgm:t>
        <a:bodyPr/>
        <a:lstStyle/>
        <a:p>
          <a:endParaRPr lang="cs-CZ"/>
        </a:p>
      </dgm:t>
    </dgm:pt>
    <dgm:pt modelId="{847E62F0-4C8F-412A-B5C0-B02FB41D0106}" type="sibTrans" cxnId="{B1BFD08E-6A83-4D70-A9A7-9191FFAC1982}">
      <dgm:prSet/>
      <dgm:spPr/>
      <dgm:t>
        <a:bodyPr/>
        <a:lstStyle/>
        <a:p>
          <a:endParaRPr lang="cs-CZ"/>
        </a:p>
      </dgm:t>
    </dgm:pt>
    <dgm:pt modelId="{24EF0D33-EB0F-4F59-A5B1-7F190BD18D13}" type="pres">
      <dgm:prSet presAssocID="{7FA348BE-7371-4360-B694-FE2779B0D78F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CF3D921-FFAC-40EC-B26E-025BCC9C2CE0}" type="pres">
      <dgm:prSet presAssocID="{C08FBD8C-243A-4223-8D32-0A481A3349DB}" presName="centerShape" presStyleLbl="node0" presStyleIdx="0" presStyleCnt="1"/>
      <dgm:spPr/>
      <dgm:t>
        <a:bodyPr/>
        <a:lstStyle/>
        <a:p>
          <a:endParaRPr lang="cs-CZ"/>
        </a:p>
      </dgm:t>
    </dgm:pt>
    <dgm:pt modelId="{24C908A6-ACC5-4112-8328-7F61A94AFD6A}" type="pres">
      <dgm:prSet presAssocID="{00488611-FA49-4810-9EB4-9E20D42BCA52}" presName="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35919E-87F6-45CE-B537-2B4EA9C28FBF}" type="pres">
      <dgm:prSet presAssocID="{00488611-FA49-4810-9EB4-9E20D42BCA52}" presName="dummy" presStyleCnt="0"/>
      <dgm:spPr/>
    </dgm:pt>
    <dgm:pt modelId="{44F61F46-96D8-42B5-A930-618598B4F6C7}" type="pres">
      <dgm:prSet presAssocID="{F2D9D71E-534F-49E1-91B1-D0A30DC61736}" presName="sibTrans" presStyleLbl="sibTrans2D1" presStyleIdx="0" presStyleCnt="7"/>
      <dgm:spPr/>
      <dgm:t>
        <a:bodyPr/>
        <a:lstStyle/>
        <a:p>
          <a:endParaRPr lang="cs-CZ"/>
        </a:p>
      </dgm:t>
    </dgm:pt>
    <dgm:pt modelId="{F36DD6CB-D5D2-46DE-B0D3-9EB02B5BBA56}" type="pres">
      <dgm:prSet presAssocID="{94726176-9BE4-4B20-9372-AEAF96A60D6D}" presName="node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EA784C-C00D-41E3-BB87-248369F816DD}" type="pres">
      <dgm:prSet presAssocID="{94726176-9BE4-4B20-9372-AEAF96A60D6D}" presName="dummy" presStyleCnt="0"/>
      <dgm:spPr/>
    </dgm:pt>
    <dgm:pt modelId="{F6F6B949-032F-48F7-964F-6D43C53613C6}" type="pres">
      <dgm:prSet presAssocID="{663337F5-1871-444E-869E-641154660FEA}" presName="sibTrans" presStyleLbl="sibTrans2D1" presStyleIdx="1" presStyleCnt="7"/>
      <dgm:spPr/>
      <dgm:t>
        <a:bodyPr/>
        <a:lstStyle/>
        <a:p>
          <a:endParaRPr lang="cs-CZ"/>
        </a:p>
      </dgm:t>
    </dgm:pt>
    <dgm:pt modelId="{04924017-910D-4EED-AC6A-2E7700393241}" type="pres">
      <dgm:prSet presAssocID="{E03E6179-82B2-47C6-8D42-39271C0B56D0}" presName="node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EB248F-E31C-4A47-A3B2-E83C4FD347AD}" type="pres">
      <dgm:prSet presAssocID="{E03E6179-82B2-47C6-8D42-39271C0B56D0}" presName="dummy" presStyleCnt="0"/>
      <dgm:spPr/>
    </dgm:pt>
    <dgm:pt modelId="{A538343F-8E9F-4326-8A4F-C8E2E8996077}" type="pres">
      <dgm:prSet presAssocID="{E2432046-CCCE-4820-B006-98D84A6A429D}" presName="sibTrans" presStyleLbl="sibTrans2D1" presStyleIdx="2" presStyleCnt="7"/>
      <dgm:spPr/>
      <dgm:t>
        <a:bodyPr/>
        <a:lstStyle/>
        <a:p>
          <a:endParaRPr lang="cs-CZ"/>
        </a:p>
      </dgm:t>
    </dgm:pt>
    <dgm:pt modelId="{13788F8A-C05E-480E-8CAD-01F794B0D0D5}" type="pres">
      <dgm:prSet presAssocID="{42C44A96-5E58-4953-9F05-CDF54877B3F4}" presName="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42C055B-0534-4775-BC7C-166BFD969D93}" type="pres">
      <dgm:prSet presAssocID="{42C44A96-5E58-4953-9F05-CDF54877B3F4}" presName="dummy" presStyleCnt="0"/>
      <dgm:spPr/>
    </dgm:pt>
    <dgm:pt modelId="{3996FABA-1E3C-4765-B7C5-79BB3452C17E}" type="pres">
      <dgm:prSet presAssocID="{FCEB87E0-CED0-4E82-A3FB-E62B99CC8A14}" presName="sibTrans" presStyleLbl="sibTrans2D1" presStyleIdx="3" presStyleCnt="7"/>
      <dgm:spPr/>
      <dgm:t>
        <a:bodyPr/>
        <a:lstStyle/>
        <a:p>
          <a:endParaRPr lang="cs-CZ"/>
        </a:p>
      </dgm:t>
    </dgm:pt>
    <dgm:pt modelId="{9351B880-9161-411C-B533-D14B604219F5}" type="pres">
      <dgm:prSet presAssocID="{6A2BAB94-33DE-474D-BDB8-6CAC6773C877}" presName="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3503AD-5352-44C7-9358-8AD14FB31D21}" type="pres">
      <dgm:prSet presAssocID="{6A2BAB94-33DE-474D-BDB8-6CAC6773C877}" presName="dummy" presStyleCnt="0"/>
      <dgm:spPr/>
    </dgm:pt>
    <dgm:pt modelId="{A239AD53-FE1A-4B47-B39B-8E47246EEB5C}" type="pres">
      <dgm:prSet presAssocID="{7BEEF491-FE78-4E72-BEBD-9994C05DE345}" presName="sibTrans" presStyleLbl="sibTrans2D1" presStyleIdx="4" presStyleCnt="7"/>
      <dgm:spPr/>
      <dgm:t>
        <a:bodyPr/>
        <a:lstStyle/>
        <a:p>
          <a:endParaRPr lang="cs-CZ"/>
        </a:p>
      </dgm:t>
    </dgm:pt>
    <dgm:pt modelId="{E0886C3F-1255-4D4B-ABDF-D034CB06D778}" type="pres">
      <dgm:prSet presAssocID="{C0449DAC-A4B6-41E9-B8E9-3AD4698BC44A}" presName="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67B2F6-EA48-4EAE-AB89-3F53E8236806}" type="pres">
      <dgm:prSet presAssocID="{C0449DAC-A4B6-41E9-B8E9-3AD4698BC44A}" presName="dummy" presStyleCnt="0"/>
      <dgm:spPr/>
    </dgm:pt>
    <dgm:pt modelId="{B73EEA39-73DF-4E64-8D2D-E31E89036FA3}" type="pres">
      <dgm:prSet presAssocID="{847E62F0-4C8F-412A-B5C0-B02FB41D0106}" presName="sibTrans" presStyleLbl="sibTrans2D1" presStyleIdx="5" presStyleCnt="7"/>
      <dgm:spPr/>
      <dgm:t>
        <a:bodyPr/>
        <a:lstStyle/>
        <a:p>
          <a:endParaRPr lang="cs-CZ"/>
        </a:p>
      </dgm:t>
    </dgm:pt>
    <dgm:pt modelId="{4437A889-4B1E-4A99-B81B-93E1BF9EA8E7}" type="pres">
      <dgm:prSet presAssocID="{B8803F18-A1DA-45A0-8757-0B6BC0A3EC71}" presName="node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5AB0FD-8843-4DC7-8BBD-7AF322E4E5E3}" type="pres">
      <dgm:prSet presAssocID="{B8803F18-A1DA-45A0-8757-0B6BC0A3EC71}" presName="dummy" presStyleCnt="0"/>
      <dgm:spPr/>
    </dgm:pt>
    <dgm:pt modelId="{66D37194-41EF-48E6-8A8C-A1BD27E82128}" type="pres">
      <dgm:prSet presAssocID="{7859AB29-0BDD-4321-85FE-39D8BC7D1FFE}" presName="sibTrans" presStyleLbl="sibTrans2D1" presStyleIdx="6" presStyleCnt="7"/>
      <dgm:spPr/>
      <dgm:t>
        <a:bodyPr/>
        <a:lstStyle/>
        <a:p>
          <a:endParaRPr lang="cs-CZ"/>
        </a:p>
      </dgm:t>
    </dgm:pt>
  </dgm:ptLst>
  <dgm:cxnLst>
    <dgm:cxn modelId="{620DAC9E-DF7F-4989-8473-E79B48BA09E1}" type="presOf" srcId="{6A2BAB94-33DE-474D-BDB8-6CAC6773C877}" destId="{9351B880-9161-411C-B533-D14B604219F5}" srcOrd="0" destOrd="0" presId="urn:microsoft.com/office/officeart/2005/8/layout/radial6"/>
    <dgm:cxn modelId="{7029C5F7-2058-421F-B174-F99208F8622B}" srcId="{C08FBD8C-243A-4223-8D32-0A481A3349DB}" destId="{42C44A96-5E58-4953-9F05-CDF54877B3F4}" srcOrd="3" destOrd="0" parTransId="{DA45F1A9-BB56-45C4-A5F5-72F53866C15D}" sibTransId="{FCEB87E0-CED0-4E82-A3FB-E62B99CC8A14}"/>
    <dgm:cxn modelId="{912A06E1-78F4-486B-8F87-D861625547A4}" srcId="{7FA348BE-7371-4360-B694-FE2779B0D78F}" destId="{C08FBD8C-243A-4223-8D32-0A481A3349DB}" srcOrd="0" destOrd="0" parTransId="{3265C862-5407-40C6-93B6-0E4452BCB957}" sibTransId="{2B607ED5-D222-4146-BF1C-9B5091F6EB35}"/>
    <dgm:cxn modelId="{2F3A9FCE-37A0-48C2-8076-CF861134AA08}" srcId="{C08FBD8C-243A-4223-8D32-0A481A3349DB}" destId="{00488611-FA49-4810-9EB4-9E20D42BCA52}" srcOrd="0" destOrd="0" parTransId="{A4674FA8-D58A-4A79-9A57-9695CC06755A}" sibTransId="{F2D9D71E-534F-49E1-91B1-D0A30DC61736}"/>
    <dgm:cxn modelId="{35966324-D59C-4689-8382-A4CDF32219E7}" type="presOf" srcId="{B8803F18-A1DA-45A0-8757-0B6BC0A3EC71}" destId="{4437A889-4B1E-4A99-B81B-93E1BF9EA8E7}" srcOrd="0" destOrd="0" presId="urn:microsoft.com/office/officeart/2005/8/layout/radial6"/>
    <dgm:cxn modelId="{68CFC8A9-EE97-4294-A00E-732A651E9B5F}" srcId="{C08FBD8C-243A-4223-8D32-0A481A3349DB}" destId="{94726176-9BE4-4B20-9372-AEAF96A60D6D}" srcOrd="1" destOrd="0" parTransId="{57C6B514-BE2B-44FF-B3DD-49A5E525CFAB}" sibTransId="{663337F5-1871-444E-869E-641154660FEA}"/>
    <dgm:cxn modelId="{C22D454B-457A-4924-91A3-E82A41E3B6E6}" type="presOf" srcId="{42C44A96-5E58-4953-9F05-CDF54877B3F4}" destId="{13788F8A-C05E-480E-8CAD-01F794B0D0D5}" srcOrd="0" destOrd="0" presId="urn:microsoft.com/office/officeart/2005/8/layout/radial6"/>
    <dgm:cxn modelId="{5E3025D6-2CCE-49B8-A8E5-7A5D874A1ABE}" type="presOf" srcId="{E2432046-CCCE-4820-B006-98D84A6A429D}" destId="{A538343F-8E9F-4326-8A4F-C8E2E8996077}" srcOrd="0" destOrd="0" presId="urn:microsoft.com/office/officeart/2005/8/layout/radial6"/>
    <dgm:cxn modelId="{709E87EC-6664-4664-BACA-69C6BCA1FE24}" type="presOf" srcId="{C0449DAC-A4B6-41E9-B8E9-3AD4698BC44A}" destId="{E0886C3F-1255-4D4B-ABDF-D034CB06D778}" srcOrd="0" destOrd="0" presId="urn:microsoft.com/office/officeart/2005/8/layout/radial6"/>
    <dgm:cxn modelId="{F04B264A-EC04-48B1-B064-618434581E7D}" type="presOf" srcId="{00488611-FA49-4810-9EB4-9E20D42BCA52}" destId="{24C908A6-ACC5-4112-8328-7F61A94AFD6A}" srcOrd="0" destOrd="0" presId="urn:microsoft.com/office/officeart/2005/8/layout/radial6"/>
    <dgm:cxn modelId="{C9B86FDB-C742-4E45-9CA6-88D33AA972D7}" type="presOf" srcId="{7FA348BE-7371-4360-B694-FE2779B0D78F}" destId="{24EF0D33-EB0F-4F59-A5B1-7F190BD18D13}" srcOrd="0" destOrd="0" presId="urn:microsoft.com/office/officeart/2005/8/layout/radial6"/>
    <dgm:cxn modelId="{38F97F99-509E-4F78-88AD-EBDE8A0DA39B}" srcId="{C08FBD8C-243A-4223-8D32-0A481A3349DB}" destId="{B8803F18-A1DA-45A0-8757-0B6BC0A3EC71}" srcOrd="6" destOrd="0" parTransId="{ACB5D9BC-5840-41FC-9FAD-BEC42EE60FEC}" sibTransId="{7859AB29-0BDD-4321-85FE-39D8BC7D1FFE}"/>
    <dgm:cxn modelId="{FC99A7CE-66F6-4677-8DE6-93DDBF0D27AA}" type="presOf" srcId="{94726176-9BE4-4B20-9372-AEAF96A60D6D}" destId="{F36DD6CB-D5D2-46DE-B0D3-9EB02B5BBA56}" srcOrd="0" destOrd="0" presId="urn:microsoft.com/office/officeart/2005/8/layout/radial6"/>
    <dgm:cxn modelId="{FDD99E03-6BBD-4482-B95D-96BF980517FE}" type="presOf" srcId="{7859AB29-0BDD-4321-85FE-39D8BC7D1FFE}" destId="{66D37194-41EF-48E6-8A8C-A1BD27E82128}" srcOrd="0" destOrd="0" presId="urn:microsoft.com/office/officeart/2005/8/layout/radial6"/>
    <dgm:cxn modelId="{F5CC116C-7BBA-434B-8ED1-4CFF30AEC600}" type="presOf" srcId="{E03E6179-82B2-47C6-8D42-39271C0B56D0}" destId="{04924017-910D-4EED-AC6A-2E7700393241}" srcOrd="0" destOrd="0" presId="urn:microsoft.com/office/officeart/2005/8/layout/radial6"/>
    <dgm:cxn modelId="{B958B47C-4A81-4881-BD91-D5CB19B94715}" type="presOf" srcId="{F2D9D71E-534F-49E1-91B1-D0A30DC61736}" destId="{44F61F46-96D8-42B5-A930-618598B4F6C7}" srcOrd="0" destOrd="0" presId="urn:microsoft.com/office/officeart/2005/8/layout/radial6"/>
    <dgm:cxn modelId="{B1BFD08E-6A83-4D70-A9A7-9191FFAC1982}" srcId="{C08FBD8C-243A-4223-8D32-0A481A3349DB}" destId="{C0449DAC-A4B6-41E9-B8E9-3AD4698BC44A}" srcOrd="5" destOrd="0" parTransId="{C3A9FB90-34C0-4B91-9E54-20B0751108EC}" sibTransId="{847E62F0-4C8F-412A-B5C0-B02FB41D0106}"/>
    <dgm:cxn modelId="{FD53A717-17A9-4CED-9482-A56A8F41B22F}" type="presOf" srcId="{C08FBD8C-243A-4223-8D32-0A481A3349DB}" destId="{9CF3D921-FFAC-40EC-B26E-025BCC9C2CE0}" srcOrd="0" destOrd="0" presId="urn:microsoft.com/office/officeart/2005/8/layout/radial6"/>
    <dgm:cxn modelId="{88E9EB26-4D90-49FE-ACC0-6A5FBD0C8959}" type="presOf" srcId="{847E62F0-4C8F-412A-B5C0-B02FB41D0106}" destId="{B73EEA39-73DF-4E64-8D2D-E31E89036FA3}" srcOrd="0" destOrd="0" presId="urn:microsoft.com/office/officeart/2005/8/layout/radial6"/>
    <dgm:cxn modelId="{2C18041E-A3F8-400F-AD48-33809DA3D73A}" srcId="{C08FBD8C-243A-4223-8D32-0A481A3349DB}" destId="{E03E6179-82B2-47C6-8D42-39271C0B56D0}" srcOrd="2" destOrd="0" parTransId="{957B1AFA-9BDE-443E-A43C-22CF2E3CA70A}" sibTransId="{E2432046-CCCE-4820-B006-98D84A6A429D}"/>
    <dgm:cxn modelId="{20A83187-F9E4-4BB4-A788-7DB22E823AAF}" type="presOf" srcId="{FCEB87E0-CED0-4E82-A3FB-E62B99CC8A14}" destId="{3996FABA-1E3C-4765-B7C5-79BB3452C17E}" srcOrd="0" destOrd="0" presId="urn:microsoft.com/office/officeart/2005/8/layout/radial6"/>
    <dgm:cxn modelId="{462BA80C-C0E3-438A-9F5F-45D8B4D34D5F}" type="presOf" srcId="{663337F5-1871-444E-869E-641154660FEA}" destId="{F6F6B949-032F-48F7-964F-6D43C53613C6}" srcOrd="0" destOrd="0" presId="urn:microsoft.com/office/officeart/2005/8/layout/radial6"/>
    <dgm:cxn modelId="{B2CA0FCF-7834-498C-9536-B06FFC452F5E}" type="presOf" srcId="{7BEEF491-FE78-4E72-BEBD-9994C05DE345}" destId="{A239AD53-FE1A-4B47-B39B-8E47246EEB5C}" srcOrd="0" destOrd="0" presId="urn:microsoft.com/office/officeart/2005/8/layout/radial6"/>
    <dgm:cxn modelId="{CC063428-71A3-4A29-92DD-2A3F86611AD5}" srcId="{C08FBD8C-243A-4223-8D32-0A481A3349DB}" destId="{6A2BAB94-33DE-474D-BDB8-6CAC6773C877}" srcOrd="4" destOrd="0" parTransId="{FEBE98E6-35EC-4F7D-BE31-A3465A578D66}" sibTransId="{7BEEF491-FE78-4E72-BEBD-9994C05DE345}"/>
    <dgm:cxn modelId="{598A975F-EA0D-4460-A346-0D802B26E519}" type="presParOf" srcId="{24EF0D33-EB0F-4F59-A5B1-7F190BD18D13}" destId="{9CF3D921-FFAC-40EC-B26E-025BCC9C2CE0}" srcOrd="0" destOrd="0" presId="urn:microsoft.com/office/officeart/2005/8/layout/radial6"/>
    <dgm:cxn modelId="{996FC098-893B-46CB-A455-9507C7C605EB}" type="presParOf" srcId="{24EF0D33-EB0F-4F59-A5B1-7F190BD18D13}" destId="{24C908A6-ACC5-4112-8328-7F61A94AFD6A}" srcOrd="1" destOrd="0" presId="urn:microsoft.com/office/officeart/2005/8/layout/radial6"/>
    <dgm:cxn modelId="{86FFEED7-7BCD-45D6-B94B-328602F6A8ED}" type="presParOf" srcId="{24EF0D33-EB0F-4F59-A5B1-7F190BD18D13}" destId="{DB35919E-87F6-45CE-B537-2B4EA9C28FBF}" srcOrd="2" destOrd="0" presId="urn:microsoft.com/office/officeart/2005/8/layout/radial6"/>
    <dgm:cxn modelId="{1CBDFE3F-BAA1-4EEA-9E4F-95DC04ED9674}" type="presParOf" srcId="{24EF0D33-EB0F-4F59-A5B1-7F190BD18D13}" destId="{44F61F46-96D8-42B5-A930-618598B4F6C7}" srcOrd="3" destOrd="0" presId="urn:microsoft.com/office/officeart/2005/8/layout/radial6"/>
    <dgm:cxn modelId="{4D368B2F-4B19-4F41-B935-824772395610}" type="presParOf" srcId="{24EF0D33-EB0F-4F59-A5B1-7F190BD18D13}" destId="{F36DD6CB-D5D2-46DE-B0D3-9EB02B5BBA56}" srcOrd="4" destOrd="0" presId="urn:microsoft.com/office/officeart/2005/8/layout/radial6"/>
    <dgm:cxn modelId="{7788A365-CAD9-4E06-91CD-D43BC767BA2C}" type="presParOf" srcId="{24EF0D33-EB0F-4F59-A5B1-7F190BD18D13}" destId="{A0EA784C-C00D-41E3-BB87-248369F816DD}" srcOrd="5" destOrd="0" presId="urn:microsoft.com/office/officeart/2005/8/layout/radial6"/>
    <dgm:cxn modelId="{5CF1E830-322F-47E0-8D57-408ED37DE4CA}" type="presParOf" srcId="{24EF0D33-EB0F-4F59-A5B1-7F190BD18D13}" destId="{F6F6B949-032F-48F7-964F-6D43C53613C6}" srcOrd="6" destOrd="0" presId="urn:microsoft.com/office/officeart/2005/8/layout/radial6"/>
    <dgm:cxn modelId="{0D3E7175-4D71-4ADC-8429-9BC86146039A}" type="presParOf" srcId="{24EF0D33-EB0F-4F59-A5B1-7F190BD18D13}" destId="{04924017-910D-4EED-AC6A-2E7700393241}" srcOrd="7" destOrd="0" presId="urn:microsoft.com/office/officeart/2005/8/layout/radial6"/>
    <dgm:cxn modelId="{0B0A1104-10D5-4539-A2F3-5BAFB32CB758}" type="presParOf" srcId="{24EF0D33-EB0F-4F59-A5B1-7F190BD18D13}" destId="{53EB248F-E31C-4A47-A3B2-E83C4FD347AD}" srcOrd="8" destOrd="0" presId="urn:microsoft.com/office/officeart/2005/8/layout/radial6"/>
    <dgm:cxn modelId="{E9F77702-AA10-4910-BA2C-4610B40C1E02}" type="presParOf" srcId="{24EF0D33-EB0F-4F59-A5B1-7F190BD18D13}" destId="{A538343F-8E9F-4326-8A4F-C8E2E8996077}" srcOrd="9" destOrd="0" presId="urn:microsoft.com/office/officeart/2005/8/layout/radial6"/>
    <dgm:cxn modelId="{24C353AD-8F26-47C6-83C9-9B7ABC52A1B6}" type="presParOf" srcId="{24EF0D33-EB0F-4F59-A5B1-7F190BD18D13}" destId="{13788F8A-C05E-480E-8CAD-01F794B0D0D5}" srcOrd="10" destOrd="0" presId="urn:microsoft.com/office/officeart/2005/8/layout/radial6"/>
    <dgm:cxn modelId="{89BC167B-8B84-4E28-9C01-95E2D6D01D24}" type="presParOf" srcId="{24EF0D33-EB0F-4F59-A5B1-7F190BD18D13}" destId="{A42C055B-0534-4775-BC7C-166BFD969D93}" srcOrd="11" destOrd="0" presId="urn:microsoft.com/office/officeart/2005/8/layout/radial6"/>
    <dgm:cxn modelId="{9A97FC17-B6BD-4D5B-B700-501FCC6DCDCB}" type="presParOf" srcId="{24EF0D33-EB0F-4F59-A5B1-7F190BD18D13}" destId="{3996FABA-1E3C-4765-B7C5-79BB3452C17E}" srcOrd="12" destOrd="0" presId="urn:microsoft.com/office/officeart/2005/8/layout/radial6"/>
    <dgm:cxn modelId="{8B225391-5888-4F23-9F2C-7764E55570F8}" type="presParOf" srcId="{24EF0D33-EB0F-4F59-A5B1-7F190BD18D13}" destId="{9351B880-9161-411C-B533-D14B604219F5}" srcOrd="13" destOrd="0" presId="urn:microsoft.com/office/officeart/2005/8/layout/radial6"/>
    <dgm:cxn modelId="{A8AEF2D8-7F24-4FE3-8895-5689C7B68520}" type="presParOf" srcId="{24EF0D33-EB0F-4F59-A5B1-7F190BD18D13}" destId="{C83503AD-5352-44C7-9358-8AD14FB31D21}" srcOrd="14" destOrd="0" presId="urn:microsoft.com/office/officeart/2005/8/layout/radial6"/>
    <dgm:cxn modelId="{030A4E42-F6C0-402D-A8B3-B63AA58AA67C}" type="presParOf" srcId="{24EF0D33-EB0F-4F59-A5B1-7F190BD18D13}" destId="{A239AD53-FE1A-4B47-B39B-8E47246EEB5C}" srcOrd="15" destOrd="0" presId="urn:microsoft.com/office/officeart/2005/8/layout/radial6"/>
    <dgm:cxn modelId="{D137466C-5D65-4E2B-A6F2-2F1C147D5FA6}" type="presParOf" srcId="{24EF0D33-EB0F-4F59-A5B1-7F190BD18D13}" destId="{E0886C3F-1255-4D4B-ABDF-D034CB06D778}" srcOrd="16" destOrd="0" presId="urn:microsoft.com/office/officeart/2005/8/layout/radial6"/>
    <dgm:cxn modelId="{FA60F8CA-DB4A-4A75-B56F-25027DA36589}" type="presParOf" srcId="{24EF0D33-EB0F-4F59-A5B1-7F190BD18D13}" destId="{8D67B2F6-EA48-4EAE-AB89-3F53E8236806}" srcOrd="17" destOrd="0" presId="urn:microsoft.com/office/officeart/2005/8/layout/radial6"/>
    <dgm:cxn modelId="{BF929C7E-779A-465B-A103-4F8000AB869F}" type="presParOf" srcId="{24EF0D33-EB0F-4F59-A5B1-7F190BD18D13}" destId="{B73EEA39-73DF-4E64-8D2D-E31E89036FA3}" srcOrd="18" destOrd="0" presId="urn:microsoft.com/office/officeart/2005/8/layout/radial6"/>
    <dgm:cxn modelId="{B62E5E35-E42A-4616-8CE1-785052D1B02E}" type="presParOf" srcId="{24EF0D33-EB0F-4F59-A5B1-7F190BD18D13}" destId="{4437A889-4B1E-4A99-B81B-93E1BF9EA8E7}" srcOrd="19" destOrd="0" presId="urn:microsoft.com/office/officeart/2005/8/layout/radial6"/>
    <dgm:cxn modelId="{2F14D403-33DF-4392-B2FD-5E769F23C947}" type="presParOf" srcId="{24EF0D33-EB0F-4F59-A5B1-7F190BD18D13}" destId="{0E5AB0FD-8843-4DC7-8BBD-7AF322E4E5E3}" srcOrd="20" destOrd="0" presId="urn:microsoft.com/office/officeart/2005/8/layout/radial6"/>
    <dgm:cxn modelId="{3D844D3B-AF75-4A9E-B477-46E6947386E3}" type="presParOf" srcId="{24EF0D33-EB0F-4F59-A5B1-7F190BD18D13}" destId="{66D37194-41EF-48E6-8A8C-A1BD27E82128}" srcOrd="21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55486EA-B0D2-49C9-A12A-520B98EBF87A}" type="doc">
      <dgm:prSet loTypeId="urn:microsoft.com/office/officeart/2005/8/layout/radial6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173F7E8A-BCE6-443C-8A84-36CB8352CD42}">
      <dgm:prSet phldrT="[Text]"/>
      <dgm:spPr/>
      <dgm:t>
        <a:bodyPr/>
        <a:lstStyle/>
        <a:p>
          <a:r>
            <a:rPr lang="cs-CZ" dirty="0" smtClean="0"/>
            <a:t>9</a:t>
          </a:r>
          <a:endParaRPr lang="cs-CZ" dirty="0"/>
        </a:p>
      </dgm:t>
    </dgm:pt>
    <dgm:pt modelId="{9C2C94B9-8A76-48AF-B4B2-74FE2AD45C2E}" type="parTrans" cxnId="{CC0343FA-76B4-4105-8309-794D8B246F78}">
      <dgm:prSet/>
      <dgm:spPr/>
      <dgm:t>
        <a:bodyPr/>
        <a:lstStyle/>
        <a:p>
          <a:endParaRPr lang="cs-CZ"/>
        </a:p>
      </dgm:t>
    </dgm:pt>
    <dgm:pt modelId="{47515739-477F-4B35-AD27-E3045CCC2EC3}" type="sibTrans" cxnId="{CC0343FA-76B4-4105-8309-794D8B246F78}">
      <dgm:prSet/>
      <dgm:spPr/>
      <dgm:t>
        <a:bodyPr/>
        <a:lstStyle/>
        <a:p>
          <a:endParaRPr lang="cs-CZ"/>
        </a:p>
      </dgm:t>
    </dgm:pt>
    <dgm:pt modelId="{83D18422-1D40-4C92-A7F8-C5CDDCC2F902}">
      <dgm:prSet phldrT="[Text]"/>
      <dgm:spPr/>
      <dgm:t>
        <a:bodyPr/>
        <a:lstStyle/>
        <a:p>
          <a:r>
            <a:rPr lang="cs-CZ" dirty="0" smtClean="0"/>
            <a:t>on</a:t>
          </a:r>
          <a:endParaRPr lang="cs-CZ" dirty="0"/>
        </a:p>
      </dgm:t>
    </dgm:pt>
    <dgm:pt modelId="{B74BF1BB-DB90-42DA-8DCD-2F532EA196A2}" type="parTrans" cxnId="{45B1EF3D-223D-4C92-B8FC-AF8C34100835}">
      <dgm:prSet/>
      <dgm:spPr/>
      <dgm:t>
        <a:bodyPr/>
        <a:lstStyle/>
        <a:p>
          <a:endParaRPr lang="cs-CZ"/>
        </a:p>
      </dgm:t>
    </dgm:pt>
    <dgm:pt modelId="{CCFFD8EB-F554-47B2-865E-DA97711FA04A}" type="sibTrans" cxnId="{45B1EF3D-223D-4C92-B8FC-AF8C34100835}">
      <dgm:prSet/>
      <dgm:spPr/>
      <dgm:t>
        <a:bodyPr/>
        <a:lstStyle/>
        <a:p>
          <a:endParaRPr lang="cs-CZ"/>
        </a:p>
      </dgm:t>
    </dgm:pt>
    <dgm:pt modelId="{AF0A48A5-687C-4C16-BDB4-459F1A682E81}">
      <dgm:prSet phldrT="[Text]"/>
      <dgm:spPr/>
      <dgm:t>
        <a:bodyPr/>
        <a:lstStyle/>
        <a:p>
          <a:r>
            <a:rPr lang="cs-CZ" dirty="0" smtClean="0"/>
            <a:t>můj</a:t>
          </a:r>
          <a:endParaRPr lang="cs-CZ" dirty="0"/>
        </a:p>
      </dgm:t>
    </dgm:pt>
    <dgm:pt modelId="{F73606ED-B1AA-49E1-A94E-5FE1155FBA3C}" type="parTrans" cxnId="{7CA3B0DB-B2C6-4A0D-B4DE-D4349FFA236A}">
      <dgm:prSet/>
      <dgm:spPr/>
      <dgm:t>
        <a:bodyPr/>
        <a:lstStyle/>
        <a:p>
          <a:endParaRPr lang="cs-CZ"/>
        </a:p>
      </dgm:t>
    </dgm:pt>
    <dgm:pt modelId="{DD2B5AB3-5DFD-4267-9496-99877B1FF94F}" type="sibTrans" cxnId="{7CA3B0DB-B2C6-4A0D-B4DE-D4349FFA236A}">
      <dgm:prSet/>
      <dgm:spPr/>
      <dgm:t>
        <a:bodyPr/>
        <a:lstStyle/>
        <a:p>
          <a:endParaRPr lang="cs-CZ"/>
        </a:p>
      </dgm:t>
    </dgm:pt>
    <dgm:pt modelId="{4F6BF82F-7CC2-4A07-9291-A8080B246503}">
      <dgm:prSet phldrT="[Text]"/>
      <dgm:spPr/>
      <dgm:t>
        <a:bodyPr/>
        <a:lstStyle/>
        <a:p>
          <a:r>
            <a:rPr lang="cs-CZ" dirty="0" smtClean="0"/>
            <a:t>nikdo</a:t>
          </a:r>
          <a:endParaRPr lang="cs-CZ" dirty="0"/>
        </a:p>
      </dgm:t>
    </dgm:pt>
    <dgm:pt modelId="{ED124CD6-0D11-425E-B513-7CB665069DE6}" type="parTrans" cxnId="{DDE229F3-C7D7-43DF-B446-ACDF75D15695}">
      <dgm:prSet/>
      <dgm:spPr/>
      <dgm:t>
        <a:bodyPr/>
        <a:lstStyle/>
        <a:p>
          <a:endParaRPr lang="cs-CZ"/>
        </a:p>
      </dgm:t>
    </dgm:pt>
    <dgm:pt modelId="{E6A67543-7F19-49FE-912C-4637403FE3F7}" type="sibTrans" cxnId="{DDE229F3-C7D7-43DF-B446-ACDF75D15695}">
      <dgm:prSet/>
      <dgm:spPr/>
      <dgm:t>
        <a:bodyPr/>
        <a:lstStyle/>
        <a:p>
          <a:endParaRPr lang="cs-CZ"/>
        </a:p>
      </dgm:t>
    </dgm:pt>
    <dgm:pt modelId="{351A5E7D-6F16-4A28-BDAC-D43CFDB22F05}">
      <dgm:prSet phldrT="[Text]"/>
      <dgm:spPr/>
      <dgm:t>
        <a:bodyPr/>
        <a:lstStyle/>
        <a:p>
          <a:r>
            <a:rPr lang="cs-CZ" dirty="0" smtClean="0"/>
            <a:t>ta</a:t>
          </a:r>
          <a:endParaRPr lang="cs-CZ" dirty="0"/>
        </a:p>
      </dgm:t>
    </dgm:pt>
    <dgm:pt modelId="{1ADA5153-7BBB-4CE7-B55C-362CADAF561C}" type="parTrans" cxnId="{22820EF4-B673-4EBB-A22A-849BA8C41117}">
      <dgm:prSet/>
      <dgm:spPr/>
      <dgm:t>
        <a:bodyPr/>
        <a:lstStyle/>
        <a:p>
          <a:endParaRPr lang="cs-CZ"/>
        </a:p>
      </dgm:t>
    </dgm:pt>
    <dgm:pt modelId="{D6938497-0045-4916-824A-31290E0A6307}" type="sibTrans" cxnId="{22820EF4-B673-4EBB-A22A-849BA8C41117}">
      <dgm:prSet/>
      <dgm:spPr/>
      <dgm:t>
        <a:bodyPr/>
        <a:lstStyle/>
        <a:p>
          <a:endParaRPr lang="cs-CZ"/>
        </a:p>
      </dgm:t>
    </dgm:pt>
    <dgm:pt modelId="{B057BBF5-3741-4034-B92D-7D1FFD709B77}">
      <dgm:prSet phldrT="[Text]"/>
      <dgm:spPr/>
      <dgm:t>
        <a:bodyPr/>
        <a:lstStyle/>
        <a:p>
          <a:r>
            <a:rPr lang="cs-CZ" dirty="0" smtClean="0"/>
            <a:t>kdo</a:t>
          </a:r>
          <a:endParaRPr lang="cs-CZ" dirty="0"/>
        </a:p>
      </dgm:t>
    </dgm:pt>
    <dgm:pt modelId="{F37D5F90-9AAF-4C61-9659-A3EF9E768118}" type="parTrans" cxnId="{3A4AFD1F-CE0A-46D5-8585-472A2001E608}">
      <dgm:prSet/>
      <dgm:spPr/>
      <dgm:t>
        <a:bodyPr/>
        <a:lstStyle/>
        <a:p>
          <a:endParaRPr lang="cs-CZ"/>
        </a:p>
      </dgm:t>
    </dgm:pt>
    <dgm:pt modelId="{5CA2B842-F3BF-422F-B6F2-227CF13E1602}" type="sibTrans" cxnId="{3A4AFD1F-CE0A-46D5-8585-472A2001E608}">
      <dgm:prSet/>
      <dgm:spPr/>
      <dgm:t>
        <a:bodyPr/>
        <a:lstStyle/>
        <a:p>
          <a:endParaRPr lang="cs-CZ"/>
        </a:p>
      </dgm:t>
    </dgm:pt>
    <dgm:pt modelId="{65009521-557A-4A0D-99BC-95D0D725C109}">
      <dgm:prSet phldrT="[Text]"/>
      <dgm:spPr/>
      <dgm:t>
        <a:bodyPr/>
        <a:lstStyle/>
        <a:p>
          <a:r>
            <a:rPr lang="cs-CZ" dirty="0" smtClean="0"/>
            <a:t>já</a:t>
          </a:r>
          <a:endParaRPr lang="cs-CZ" dirty="0"/>
        </a:p>
      </dgm:t>
    </dgm:pt>
    <dgm:pt modelId="{EEEA1972-CBEB-467A-9E7E-170FBEB0122A}" type="parTrans" cxnId="{A6CA5491-2701-4C1C-8A10-C163FB29DC8B}">
      <dgm:prSet/>
      <dgm:spPr/>
      <dgm:t>
        <a:bodyPr/>
        <a:lstStyle/>
        <a:p>
          <a:endParaRPr lang="cs-CZ"/>
        </a:p>
      </dgm:t>
    </dgm:pt>
    <dgm:pt modelId="{DBFB5CC1-17E4-4467-8593-C3395F33BA14}" type="sibTrans" cxnId="{A6CA5491-2701-4C1C-8A10-C163FB29DC8B}">
      <dgm:prSet/>
      <dgm:spPr/>
      <dgm:t>
        <a:bodyPr/>
        <a:lstStyle/>
        <a:p>
          <a:endParaRPr lang="cs-CZ"/>
        </a:p>
      </dgm:t>
    </dgm:pt>
    <dgm:pt modelId="{B6D019C5-C2F4-47C8-8326-1616C71C0523}">
      <dgm:prSet phldrT="[Text]"/>
      <dgm:spPr/>
      <dgm:t>
        <a:bodyPr/>
        <a:lstStyle/>
        <a:p>
          <a:r>
            <a:rPr lang="cs-CZ" dirty="0" smtClean="0"/>
            <a:t>oni</a:t>
          </a:r>
          <a:endParaRPr lang="cs-CZ" dirty="0"/>
        </a:p>
      </dgm:t>
    </dgm:pt>
    <dgm:pt modelId="{93412C59-2C94-436E-AE1B-560866B3C672}" type="parTrans" cxnId="{9EE42724-C0ED-4D11-9C2B-5ABF3F013B21}">
      <dgm:prSet/>
      <dgm:spPr/>
      <dgm:t>
        <a:bodyPr/>
        <a:lstStyle/>
        <a:p>
          <a:endParaRPr lang="cs-CZ"/>
        </a:p>
      </dgm:t>
    </dgm:pt>
    <dgm:pt modelId="{83CE9AD0-25B3-4BC0-A197-F3D399339784}" type="sibTrans" cxnId="{9EE42724-C0ED-4D11-9C2B-5ABF3F013B21}">
      <dgm:prSet/>
      <dgm:spPr/>
      <dgm:t>
        <a:bodyPr/>
        <a:lstStyle/>
        <a:p>
          <a:endParaRPr lang="cs-CZ"/>
        </a:p>
      </dgm:t>
    </dgm:pt>
    <dgm:pt modelId="{BA2E5AA0-17D0-472D-BFD9-26F349C9FAE1}" type="pres">
      <dgm:prSet presAssocID="{055486EA-B0D2-49C9-A12A-520B98EBF87A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99B598-B1F7-4DFC-B44C-AA67504C3D68}" type="pres">
      <dgm:prSet presAssocID="{173F7E8A-BCE6-443C-8A84-36CB8352CD42}" presName="centerShape" presStyleLbl="node0" presStyleIdx="0" presStyleCnt="1"/>
      <dgm:spPr/>
      <dgm:t>
        <a:bodyPr/>
        <a:lstStyle/>
        <a:p>
          <a:endParaRPr lang="cs-CZ"/>
        </a:p>
      </dgm:t>
    </dgm:pt>
    <dgm:pt modelId="{C56C2751-9D5C-4207-AE23-2470A6952529}" type="pres">
      <dgm:prSet presAssocID="{83D18422-1D40-4C92-A7F8-C5CDDCC2F902}" presName="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BE3246-E093-4BC1-940F-8C559B097B6D}" type="pres">
      <dgm:prSet presAssocID="{83D18422-1D40-4C92-A7F8-C5CDDCC2F902}" presName="dummy" presStyleCnt="0"/>
      <dgm:spPr/>
    </dgm:pt>
    <dgm:pt modelId="{BA3BCBAD-DF80-49AA-919F-A9C8A0782E5A}" type="pres">
      <dgm:prSet presAssocID="{CCFFD8EB-F554-47B2-865E-DA97711FA04A}" presName="sibTrans" presStyleLbl="sibTrans2D1" presStyleIdx="0" presStyleCnt="7"/>
      <dgm:spPr/>
      <dgm:t>
        <a:bodyPr/>
        <a:lstStyle/>
        <a:p>
          <a:endParaRPr lang="cs-CZ"/>
        </a:p>
      </dgm:t>
    </dgm:pt>
    <dgm:pt modelId="{97026DAE-EB6D-43C8-AE0E-784586FA6CED}" type="pres">
      <dgm:prSet presAssocID="{AF0A48A5-687C-4C16-BDB4-459F1A682E81}" presName="node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340132-07F0-4EF0-B6DE-C228A1084C8D}" type="pres">
      <dgm:prSet presAssocID="{AF0A48A5-687C-4C16-BDB4-459F1A682E81}" presName="dummy" presStyleCnt="0"/>
      <dgm:spPr/>
    </dgm:pt>
    <dgm:pt modelId="{E2851700-4F9D-47B7-AA54-6384D9380D1E}" type="pres">
      <dgm:prSet presAssocID="{DD2B5AB3-5DFD-4267-9496-99877B1FF94F}" presName="sibTrans" presStyleLbl="sibTrans2D1" presStyleIdx="1" presStyleCnt="7"/>
      <dgm:spPr/>
      <dgm:t>
        <a:bodyPr/>
        <a:lstStyle/>
        <a:p>
          <a:endParaRPr lang="cs-CZ"/>
        </a:p>
      </dgm:t>
    </dgm:pt>
    <dgm:pt modelId="{1BD428E3-DEC8-4C5A-BA90-67E30704DA75}" type="pres">
      <dgm:prSet presAssocID="{65009521-557A-4A0D-99BC-95D0D725C109}" presName="node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050480-9902-402A-BB2C-B23AA788067C}" type="pres">
      <dgm:prSet presAssocID="{65009521-557A-4A0D-99BC-95D0D725C109}" presName="dummy" presStyleCnt="0"/>
      <dgm:spPr/>
    </dgm:pt>
    <dgm:pt modelId="{15192CD7-B7B3-4149-9352-1C3FB89CC5E0}" type="pres">
      <dgm:prSet presAssocID="{DBFB5CC1-17E4-4467-8593-C3395F33BA14}" presName="sibTrans" presStyleLbl="sibTrans2D1" presStyleIdx="2" presStyleCnt="7"/>
      <dgm:spPr/>
      <dgm:t>
        <a:bodyPr/>
        <a:lstStyle/>
        <a:p>
          <a:endParaRPr lang="cs-CZ"/>
        </a:p>
      </dgm:t>
    </dgm:pt>
    <dgm:pt modelId="{BA4984B7-8D6A-4A95-AEE8-A7229420D307}" type="pres">
      <dgm:prSet presAssocID="{B6D019C5-C2F4-47C8-8326-1616C71C0523}" presName="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A4635E-46EF-424D-8D54-7B9502032BA1}" type="pres">
      <dgm:prSet presAssocID="{B6D019C5-C2F4-47C8-8326-1616C71C0523}" presName="dummy" presStyleCnt="0"/>
      <dgm:spPr/>
    </dgm:pt>
    <dgm:pt modelId="{32754DC6-B783-4321-AD0B-4B27D639CCFF}" type="pres">
      <dgm:prSet presAssocID="{83CE9AD0-25B3-4BC0-A197-F3D399339784}" presName="sibTrans" presStyleLbl="sibTrans2D1" presStyleIdx="3" presStyleCnt="7"/>
      <dgm:spPr/>
      <dgm:t>
        <a:bodyPr/>
        <a:lstStyle/>
        <a:p>
          <a:endParaRPr lang="cs-CZ"/>
        </a:p>
      </dgm:t>
    </dgm:pt>
    <dgm:pt modelId="{9D4DBF07-A128-4DE0-871F-8BC4FA3373E0}" type="pres">
      <dgm:prSet presAssocID="{B057BBF5-3741-4034-B92D-7D1FFD709B77}" presName="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891E14-FC99-4CFF-BA64-9C243677C784}" type="pres">
      <dgm:prSet presAssocID="{B057BBF5-3741-4034-B92D-7D1FFD709B77}" presName="dummy" presStyleCnt="0"/>
      <dgm:spPr/>
    </dgm:pt>
    <dgm:pt modelId="{6BDD5C25-69DA-428A-94C9-A8BFDFCA3115}" type="pres">
      <dgm:prSet presAssocID="{5CA2B842-F3BF-422F-B6F2-227CF13E1602}" presName="sibTrans" presStyleLbl="sibTrans2D1" presStyleIdx="4" presStyleCnt="7"/>
      <dgm:spPr/>
      <dgm:t>
        <a:bodyPr/>
        <a:lstStyle/>
        <a:p>
          <a:endParaRPr lang="cs-CZ"/>
        </a:p>
      </dgm:t>
    </dgm:pt>
    <dgm:pt modelId="{62179925-FA84-4270-A230-84B6F4FF2764}" type="pres">
      <dgm:prSet presAssocID="{4F6BF82F-7CC2-4A07-9291-A8080B246503}" presName="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30D598E-B9B7-473A-AD7B-5296B7397735}" type="pres">
      <dgm:prSet presAssocID="{4F6BF82F-7CC2-4A07-9291-A8080B246503}" presName="dummy" presStyleCnt="0"/>
      <dgm:spPr/>
    </dgm:pt>
    <dgm:pt modelId="{B8533465-E839-4331-A940-4F440EE6F716}" type="pres">
      <dgm:prSet presAssocID="{E6A67543-7F19-49FE-912C-4637403FE3F7}" presName="sibTrans" presStyleLbl="sibTrans2D1" presStyleIdx="5" presStyleCnt="7"/>
      <dgm:spPr/>
      <dgm:t>
        <a:bodyPr/>
        <a:lstStyle/>
        <a:p>
          <a:endParaRPr lang="cs-CZ"/>
        </a:p>
      </dgm:t>
    </dgm:pt>
    <dgm:pt modelId="{A1F19348-43EB-47BA-97E4-369BF4E5BBB8}" type="pres">
      <dgm:prSet presAssocID="{351A5E7D-6F16-4A28-BDAC-D43CFDB22F05}" presName="node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A668E54-C753-41D0-AD89-12A7BB0E381A}" type="pres">
      <dgm:prSet presAssocID="{351A5E7D-6F16-4A28-BDAC-D43CFDB22F05}" presName="dummy" presStyleCnt="0"/>
      <dgm:spPr/>
    </dgm:pt>
    <dgm:pt modelId="{48FE06BC-68C1-4668-B870-401BD883B09D}" type="pres">
      <dgm:prSet presAssocID="{D6938497-0045-4916-824A-31290E0A6307}" presName="sibTrans" presStyleLbl="sibTrans2D1" presStyleIdx="6" presStyleCnt="7"/>
      <dgm:spPr/>
      <dgm:t>
        <a:bodyPr/>
        <a:lstStyle/>
        <a:p>
          <a:endParaRPr lang="cs-CZ"/>
        </a:p>
      </dgm:t>
    </dgm:pt>
  </dgm:ptLst>
  <dgm:cxnLst>
    <dgm:cxn modelId="{7CA3B0DB-B2C6-4A0D-B4DE-D4349FFA236A}" srcId="{173F7E8A-BCE6-443C-8A84-36CB8352CD42}" destId="{AF0A48A5-687C-4C16-BDB4-459F1A682E81}" srcOrd="1" destOrd="0" parTransId="{F73606ED-B1AA-49E1-A94E-5FE1155FBA3C}" sibTransId="{DD2B5AB3-5DFD-4267-9496-99877B1FF94F}"/>
    <dgm:cxn modelId="{CC0343FA-76B4-4105-8309-794D8B246F78}" srcId="{055486EA-B0D2-49C9-A12A-520B98EBF87A}" destId="{173F7E8A-BCE6-443C-8A84-36CB8352CD42}" srcOrd="0" destOrd="0" parTransId="{9C2C94B9-8A76-48AF-B4B2-74FE2AD45C2E}" sibTransId="{47515739-477F-4B35-AD27-E3045CCC2EC3}"/>
    <dgm:cxn modelId="{26654629-C3ED-46B2-AD14-57D0922A9ACC}" type="presOf" srcId="{055486EA-B0D2-49C9-A12A-520B98EBF87A}" destId="{BA2E5AA0-17D0-472D-BFD9-26F349C9FAE1}" srcOrd="0" destOrd="0" presId="urn:microsoft.com/office/officeart/2005/8/layout/radial6"/>
    <dgm:cxn modelId="{3A4AFD1F-CE0A-46D5-8585-472A2001E608}" srcId="{173F7E8A-BCE6-443C-8A84-36CB8352CD42}" destId="{B057BBF5-3741-4034-B92D-7D1FFD709B77}" srcOrd="4" destOrd="0" parTransId="{F37D5F90-9AAF-4C61-9659-A3EF9E768118}" sibTransId="{5CA2B842-F3BF-422F-B6F2-227CF13E1602}"/>
    <dgm:cxn modelId="{17B65A70-F5C1-4107-9432-E5A37E0DD3D1}" type="presOf" srcId="{AF0A48A5-687C-4C16-BDB4-459F1A682E81}" destId="{97026DAE-EB6D-43C8-AE0E-784586FA6CED}" srcOrd="0" destOrd="0" presId="urn:microsoft.com/office/officeart/2005/8/layout/radial6"/>
    <dgm:cxn modelId="{7B8FC4D2-5142-4D46-B6CC-A111967AE623}" type="presOf" srcId="{83CE9AD0-25B3-4BC0-A197-F3D399339784}" destId="{32754DC6-B783-4321-AD0B-4B27D639CCFF}" srcOrd="0" destOrd="0" presId="urn:microsoft.com/office/officeart/2005/8/layout/radial6"/>
    <dgm:cxn modelId="{B9F28FA3-6293-46D6-A6BD-2D573286921D}" type="presOf" srcId="{351A5E7D-6F16-4A28-BDAC-D43CFDB22F05}" destId="{A1F19348-43EB-47BA-97E4-369BF4E5BBB8}" srcOrd="0" destOrd="0" presId="urn:microsoft.com/office/officeart/2005/8/layout/radial6"/>
    <dgm:cxn modelId="{AFF656A9-47F3-44EF-BC1A-FBB38B4259C4}" type="presOf" srcId="{D6938497-0045-4916-824A-31290E0A6307}" destId="{48FE06BC-68C1-4668-B870-401BD883B09D}" srcOrd="0" destOrd="0" presId="urn:microsoft.com/office/officeart/2005/8/layout/radial6"/>
    <dgm:cxn modelId="{B7E7022B-3059-4E8E-9370-5C1251A9AB6F}" type="presOf" srcId="{83D18422-1D40-4C92-A7F8-C5CDDCC2F902}" destId="{C56C2751-9D5C-4207-AE23-2470A6952529}" srcOrd="0" destOrd="0" presId="urn:microsoft.com/office/officeart/2005/8/layout/radial6"/>
    <dgm:cxn modelId="{A6CA5491-2701-4C1C-8A10-C163FB29DC8B}" srcId="{173F7E8A-BCE6-443C-8A84-36CB8352CD42}" destId="{65009521-557A-4A0D-99BC-95D0D725C109}" srcOrd="2" destOrd="0" parTransId="{EEEA1972-CBEB-467A-9E7E-170FBEB0122A}" sibTransId="{DBFB5CC1-17E4-4467-8593-C3395F33BA14}"/>
    <dgm:cxn modelId="{5A976725-34D4-40A8-94F1-B2E7269FD464}" type="presOf" srcId="{DD2B5AB3-5DFD-4267-9496-99877B1FF94F}" destId="{E2851700-4F9D-47B7-AA54-6384D9380D1E}" srcOrd="0" destOrd="0" presId="urn:microsoft.com/office/officeart/2005/8/layout/radial6"/>
    <dgm:cxn modelId="{3E344308-7744-4403-BE9D-F2DC2668653F}" type="presOf" srcId="{5CA2B842-F3BF-422F-B6F2-227CF13E1602}" destId="{6BDD5C25-69DA-428A-94C9-A8BFDFCA3115}" srcOrd="0" destOrd="0" presId="urn:microsoft.com/office/officeart/2005/8/layout/radial6"/>
    <dgm:cxn modelId="{35CD4842-6729-48D7-BAC8-E650805ABDA0}" type="presOf" srcId="{CCFFD8EB-F554-47B2-865E-DA97711FA04A}" destId="{BA3BCBAD-DF80-49AA-919F-A9C8A0782E5A}" srcOrd="0" destOrd="0" presId="urn:microsoft.com/office/officeart/2005/8/layout/radial6"/>
    <dgm:cxn modelId="{54DF6C65-0D62-4BE0-8A8D-31BEBF192B23}" type="presOf" srcId="{E6A67543-7F19-49FE-912C-4637403FE3F7}" destId="{B8533465-E839-4331-A940-4F440EE6F716}" srcOrd="0" destOrd="0" presId="urn:microsoft.com/office/officeart/2005/8/layout/radial6"/>
    <dgm:cxn modelId="{019F2F02-59B6-477A-98C3-7D6F68332E68}" type="presOf" srcId="{173F7E8A-BCE6-443C-8A84-36CB8352CD42}" destId="{D399B598-B1F7-4DFC-B44C-AA67504C3D68}" srcOrd="0" destOrd="0" presId="urn:microsoft.com/office/officeart/2005/8/layout/radial6"/>
    <dgm:cxn modelId="{B02EB799-2D21-4F0B-A281-E43C27355ECD}" type="presOf" srcId="{B057BBF5-3741-4034-B92D-7D1FFD709B77}" destId="{9D4DBF07-A128-4DE0-871F-8BC4FA3373E0}" srcOrd="0" destOrd="0" presId="urn:microsoft.com/office/officeart/2005/8/layout/radial6"/>
    <dgm:cxn modelId="{DDE229F3-C7D7-43DF-B446-ACDF75D15695}" srcId="{173F7E8A-BCE6-443C-8A84-36CB8352CD42}" destId="{4F6BF82F-7CC2-4A07-9291-A8080B246503}" srcOrd="5" destOrd="0" parTransId="{ED124CD6-0D11-425E-B513-7CB665069DE6}" sibTransId="{E6A67543-7F19-49FE-912C-4637403FE3F7}"/>
    <dgm:cxn modelId="{2F64CFD0-0A35-497F-8E26-EC024E097A04}" type="presOf" srcId="{4F6BF82F-7CC2-4A07-9291-A8080B246503}" destId="{62179925-FA84-4270-A230-84B6F4FF2764}" srcOrd="0" destOrd="0" presId="urn:microsoft.com/office/officeart/2005/8/layout/radial6"/>
    <dgm:cxn modelId="{87D30DA6-29F5-4661-8BAD-2008F3D00300}" type="presOf" srcId="{DBFB5CC1-17E4-4467-8593-C3395F33BA14}" destId="{15192CD7-B7B3-4149-9352-1C3FB89CC5E0}" srcOrd="0" destOrd="0" presId="urn:microsoft.com/office/officeart/2005/8/layout/radial6"/>
    <dgm:cxn modelId="{22820EF4-B673-4EBB-A22A-849BA8C41117}" srcId="{173F7E8A-BCE6-443C-8A84-36CB8352CD42}" destId="{351A5E7D-6F16-4A28-BDAC-D43CFDB22F05}" srcOrd="6" destOrd="0" parTransId="{1ADA5153-7BBB-4CE7-B55C-362CADAF561C}" sibTransId="{D6938497-0045-4916-824A-31290E0A6307}"/>
    <dgm:cxn modelId="{C170DF47-597A-41CC-ABF5-A0FE787F5990}" type="presOf" srcId="{65009521-557A-4A0D-99BC-95D0D725C109}" destId="{1BD428E3-DEC8-4C5A-BA90-67E30704DA75}" srcOrd="0" destOrd="0" presId="urn:microsoft.com/office/officeart/2005/8/layout/radial6"/>
    <dgm:cxn modelId="{9EE42724-C0ED-4D11-9C2B-5ABF3F013B21}" srcId="{173F7E8A-BCE6-443C-8A84-36CB8352CD42}" destId="{B6D019C5-C2F4-47C8-8326-1616C71C0523}" srcOrd="3" destOrd="0" parTransId="{93412C59-2C94-436E-AE1B-560866B3C672}" sibTransId="{83CE9AD0-25B3-4BC0-A197-F3D399339784}"/>
    <dgm:cxn modelId="{4E62F571-1CB0-4281-BE70-30C37B9D66B6}" type="presOf" srcId="{B6D019C5-C2F4-47C8-8326-1616C71C0523}" destId="{BA4984B7-8D6A-4A95-AEE8-A7229420D307}" srcOrd="0" destOrd="0" presId="urn:microsoft.com/office/officeart/2005/8/layout/radial6"/>
    <dgm:cxn modelId="{45B1EF3D-223D-4C92-B8FC-AF8C34100835}" srcId="{173F7E8A-BCE6-443C-8A84-36CB8352CD42}" destId="{83D18422-1D40-4C92-A7F8-C5CDDCC2F902}" srcOrd="0" destOrd="0" parTransId="{B74BF1BB-DB90-42DA-8DCD-2F532EA196A2}" sibTransId="{CCFFD8EB-F554-47B2-865E-DA97711FA04A}"/>
    <dgm:cxn modelId="{A8C329BC-E70C-4248-B77B-256C46E8C785}" type="presParOf" srcId="{BA2E5AA0-17D0-472D-BFD9-26F349C9FAE1}" destId="{D399B598-B1F7-4DFC-B44C-AA67504C3D68}" srcOrd="0" destOrd="0" presId="urn:microsoft.com/office/officeart/2005/8/layout/radial6"/>
    <dgm:cxn modelId="{6D57AA07-7D74-4AD4-A7EF-32C1645251DD}" type="presParOf" srcId="{BA2E5AA0-17D0-472D-BFD9-26F349C9FAE1}" destId="{C56C2751-9D5C-4207-AE23-2470A6952529}" srcOrd="1" destOrd="0" presId="urn:microsoft.com/office/officeart/2005/8/layout/radial6"/>
    <dgm:cxn modelId="{F630FA14-D974-46C2-BAAD-150853A07DF9}" type="presParOf" srcId="{BA2E5AA0-17D0-472D-BFD9-26F349C9FAE1}" destId="{38BE3246-E093-4BC1-940F-8C559B097B6D}" srcOrd="2" destOrd="0" presId="urn:microsoft.com/office/officeart/2005/8/layout/radial6"/>
    <dgm:cxn modelId="{616CF021-58C6-42C2-B6CD-52B1379F2930}" type="presParOf" srcId="{BA2E5AA0-17D0-472D-BFD9-26F349C9FAE1}" destId="{BA3BCBAD-DF80-49AA-919F-A9C8A0782E5A}" srcOrd="3" destOrd="0" presId="urn:microsoft.com/office/officeart/2005/8/layout/radial6"/>
    <dgm:cxn modelId="{4EE29C24-DA43-4CA0-AFE4-06D6115D4CD3}" type="presParOf" srcId="{BA2E5AA0-17D0-472D-BFD9-26F349C9FAE1}" destId="{97026DAE-EB6D-43C8-AE0E-784586FA6CED}" srcOrd="4" destOrd="0" presId="urn:microsoft.com/office/officeart/2005/8/layout/radial6"/>
    <dgm:cxn modelId="{FDFBF0AD-D992-4474-829B-F8860F2DBFF7}" type="presParOf" srcId="{BA2E5AA0-17D0-472D-BFD9-26F349C9FAE1}" destId="{46340132-07F0-4EF0-B6DE-C228A1084C8D}" srcOrd="5" destOrd="0" presId="urn:microsoft.com/office/officeart/2005/8/layout/radial6"/>
    <dgm:cxn modelId="{9AF8B51A-9C59-4341-BE3C-5115555FA602}" type="presParOf" srcId="{BA2E5AA0-17D0-472D-BFD9-26F349C9FAE1}" destId="{E2851700-4F9D-47B7-AA54-6384D9380D1E}" srcOrd="6" destOrd="0" presId="urn:microsoft.com/office/officeart/2005/8/layout/radial6"/>
    <dgm:cxn modelId="{A90FF561-299B-449C-82EF-F12AE923766F}" type="presParOf" srcId="{BA2E5AA0-17D0-472D-BFD9-26F349C9FAE1}" destId="{1BD428E3-DEC8-4C5A-BA90-67E30704DA75}" srcOrd="7" destOrd="0" presId="urn:microsoft.com/office/officeart/2005/8/layout/radial6"/>
    <dgm:cxn modelId="{2A643D84-2871-437F-92EA-9BEE19CF5271}" type="presParOf" srcId="{BA2E5AA0-17D0-472D-BFD9-26F349C9FAE1}" destId="{5F050480-9902-402A-BB2C-B23AA788067C}" srcOrd="8" destOrd="0" presId="urn:microsoft.com/office/officeart/2005/8/layout/radial6"/>
    <dgm:cxn modelId="{36BBDFED-8CA0-4299-82CC-135B49614695}" type="presParOf" srcId="{BA2E5AA0-17D0-472D-BFD9-26F349C9FAE1}" destId="{15192CD7-B7B3-4149-9352-1C3FB89CC5E0}" srcOrd="9" destOrd="0" presId="urn:microsoft.com/office/officeart/2005/8/layout/radial6"/>
    <dgm:cxn modelId="{75E09928-AE6E-4634-A043-284E4DB03349}" type="presParOf" srcId="{BA2E5AA0-17D0-472D-BFD9-26F349C9FAE1}" destId="{BA4984B7-8D6A-4A95-AEE8-A7229420D307}" srcOrd="10" destOrd="0" presId="urn:microsoft.com/office/officeart/2005/8/layout/radial6"/>
    <dgm:cxn modelId="{DACF4A3E-F558-485D-A222-9B1CF0218667}" type="presParOf" srcId="{BA2E5AA0-17D0-472D-BFD9-26F349C9FAE1}" destId="{D3A4635E-46EF-424D-8D54-7B9502032BA1}" srcOrd="11" destOrd="0" presId="urn:microsoft.com/office/officeart/2005/8/layout/radial6"/>
    <dgm:cxn modelId="{2CC0CDED-D8D3-4639-A976-91EA20F40E35}" type="presParOf" srcId="{BA2E5AA0-17D0-472D-BFD9-26F349C9FAE1}" destId="{32754DC6-B783-4321-AD0B-4B27D639CCFF}" srcOrd="12" destOrd="0" presId="urn:microsoft.com/office/officeart/2005/8/layout/radial6"/>
    <dgm:cxn modelId="{3E8681E0-E256-4826-B05D-35941318DFDA}" type="presParOf" srcId="{BA2E5AA0-17D0-472D-BFD9-26F349C9FAE1}" destId="{9D4DBF07-A128-4DE0-871F-8BC4FA3373E0}" srcOrd="13" destOrd="0" presId="urn:microsoft.com/office/officeart/2005/8/layout/radial6"/>
    <dgm:cxn modelId="{944494BD-CE39-4DDA-93FE-C6CE40483B84}" type="presParOf" srcId="{BA2E5AA0-17D0-472D-BFD9-26F349C9FAE1}" destId="{11891E14-FC99-4CFF-BA64-9C243677C784}" srcOrd="14" destOrd="0" presId="urn:microsoft.com/office/officeart/2005/8/layout/radial6"/>
    <dgm:cxn modelId="{397DFFD5-7094-4FDE-96F6-71537F1A503C}" type="presParOf" srcId="{BA2E5AA0-17D0-472D-BFD9-26F349C9FAE1}" destId="{6BDD5C25-69DA-428A-94C9-A8BFDFCA3115}" srcOrd="15" destOrd="0" presId="urn:microsoft.com/office/officeart/2005/8/layout/radial6"/>
    <dgm:cxn modelId="{061FDB6F-A083-4454-8915-333685A500BE}" type="presParOf" srcId="{BA2E5AA0-17D0-472D-BFD9-26F349C9FAE1}" destId="{62179925-FA84-4270-A230-84B6F4FF2764}" srcOrd="16" destOrd="0" presId="urn:microsoft.com/office/officeart/2005/8/layout/radial6"/>
    <dgm:cxn modelId="{05DA71D4-125C-4BCA-AB32-7B92C88EC965}" type="presParOf" srcId="{BA2E5AA0-17D0-472D-BFD9-26F349C9FAE1}" destId="{E30D598E-B9B7-473A-AD7B-5296B7397735}" srcOrd="17" destOrd="0" presId="urn:microsoft.com/office/officeart/2005/8/layout/radial6"/>
    <dgm:cxn modelId="{4AA70F25-8BCE-4F3D-80FD-B34FE539C13A}" type="presParOf" srcId="{BA2E5AA0-17D0-472D-BFD9-26F349C9FAE1}" destId="{B8533465-E839-4331-A940-4F440EE6F716}" srcOrd="18" destOrd="0" presId="urn:microsoft.com/office/officeart/2005/8/layout/radial6"/>
    <dgm:cxn modelId="{18AB8BC6-DB7B-4BFD-87A9-41267CDA9583}" type="presParOf" srcId="{BA2E5AA0-17D0-472D-BFD9-26F349C9FAE1}" destId="{A1F19348-43EB-47BA-97E4-369BF4E5BBB8}" srcOrd="19" destOrd="0" presId="urn:microsoft.com/office/officeart/2005/8/layout/radial6"/>
    <dgm:cxn modelId="{3325623A-0936-4CDE-8D6F-357017652431}" type="presParOf" srcId="{BA2E5AA0-17D0-472D-BFD9-26F349C9FAE1}" destId="{DA668E54-C753-41D0-AD89-12A7BB0E381A}" srcOrd="20" destOrd="0" presId="urn:microsoft.com/office/officeart/2005/8/layout/radial6"/>
    <dgm:cxn modelId="{01C0DC56-A656-44B3-9772-4A2D0B6A0D6C}" type="presParOf" srcId="{BA2E5AA0-17D0-472D-BFD9-26F349C9FAE1}" destId="{48FE06BC-68C1-4668-B870-401BD883B09D}" srcOrd="21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CF1B94F1-63A5-4B79-AD4F-43C5A56004F8}" type="doc">
      <dgm:prSet loTypeId="urn:microsoft.com/office/officeart/2005/8/layout/radial6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080D90F1-24DC-41CF-B0CF-5FBD4AD361B2}">
      <dgm:prSet phldrT="[Text]"/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AEA3D29A-A620-4759-96CB-1135985E8087}" type="parTrans" cxnId="{AE7A4F3C-E051-4F27-A1E6-28B613599BAC}">
      <dgm:prSet/>
      <dgm:spPr/>
      <dgm:t>
        <a:bodyPr/>
        <a:lstStyle/>
        <a:p>
          <a:endParaRPr lang="cs-CZ"/>
        </a:p>
      </dgm:t>
    </dgm:pt>
    <dgm:pt modelId="{738690BA-E6F4-47ED-9450-5D7BE59BF51C}" type="sibTrans" cxnId="{AE7A4F3C-E051-4F27-A1E6-28B613599BAC}">
      <dgm:prSet/>
      <dgm:spPr/>
      <dgm:t>
        <a:bodyPr/>
        <a:lstStyle/>
        <a:p>
          <a:endParaRPr lang="cs-CZ"/>
        </a:p>
      </dgm:t>
    </dgm:pt>
    <dgm:pt modelId="{08A1E125-E44C-4E85-B6A8-E1BDCA055384}">
      <dgm:prSet phldrT="[Text]"/>
      <dgm:spPr/>
      <dgm:t>
        <a:bodyPr/>
        <a:lstStyle/>
        <a:p>
          <a:r>
            <a:rPr lang="cs-CZ" dirty="0" smtClean="0"/>
            <a:t>ano</a:t>
          </a:r>
          <a:endParaRPr lang="cs-CZ" dirty="0"/>
        </a:p>
      </dgm:t>
    </dgm:pt>
    <dgm:pt modelId="{25C8AA6F-B4CC-43CB-BB12-EF69DC8987F5}" type="parTrans" cxnId="{08B6100F-EFBA-4EF7-AEB7-037B106600B0}">
      <dgm:prSet/>
      <dgm:spPr/>
      <dgm:t>
        <a:bodyPr/>
        <a:lstStyle/>
        <a:p>
          <a:endParaRPr lang="cs-CZ"/>
        </a:p>
      </dgm:t>
    </dgm:pt>
    <dgm:pt modelId="{0F232DE7-89CE-4974-B304-FB23245DBA98}" type="sibTrans" cxnId="{08B6100F-EFBA-4EF7-AEB7-037B106600B0}">
      <dgm:prSet/>
      <dgm:spPr/>
      <dgm:t>
        <a:bodyPr/>
        <a:lstStyle/>
        <a:p>
          <a:endParaRPr lang="cs-CZ"/>
        </a:p>
      </dgm:t>
    </dgm:pt>
    <dgm:pt modelId="{5DA23F2F-DD71-49FC-8C1A-622DFE90478E}">
      <dgm:prSet phldrT="[Text]"/>
      <dgm:spPr/>
      <dgm:t>
        <a:bodyPr/>
        <a:lstStyle/>
        <a:p>
          <a:r>
            <a:rPr lang="cs-CZ" dirty="0" smtClean="0"/>
            <a:t>však</a:t>
          </a:r>
          <a:endParaRPr lang="cs-CZ" dirty="0"/>
        </a:p>
      </dgm:t>
    </dgm:pt>
    <dgm:pt modelId="{4A92BE81-F734-49C9-A869-512EC070EFFC}" type="parTrans" cxnId="{327DAD8E-A5C9-44E4-AD64-20586DDBEA1C}">
      <dgm:prSet/>
      <dgm:spPr/>
      <dgm:t>
        <a:bodyPr/>
        <a:lstStyle/>
        <a:p>
          <a:endParaRPr lang="cs-CZ"/>
        </a:p>
      </dgm:t>
    </dgm:pt>
    <dgm:pt modelId="{A95A70EE-8C05-4A03-85B2-505DC6966D53}" type="sibTrans" cxnId="{327DAD8E-A5C9-44E4-AD64-20586DDBEA1C}">
      <dgm:prSet/>
      <dgm:spPr/>
      <dgm:t>
        <a:bodyPr/>
        <a:lstStyle/>
        <a:p>
          <a:endParaRPr lang="cs-CZ"/>
        </a:p>
      </dgm:t>
    </dgm:pt>
    <dgm:pt modelId="{311CDB3A-D000-4F19-90B9-2AA59A90E403}">
      <dgm:prSet phldrT="[Text]"/>
      <dgm:spPr/>
      <dgm:t>
        <a:bodyPr/>
        <a:lstStyle/>
        <a:p>
          <a:r>
            <a:rPr lang="cs-CZ" dirty="0" smtClean="0"/>
            <a:t>asi</a:t>
          </a:r>
          <a:endParaRPr lang="cs-CZ" dirty="0"/>
        </a:p>
      </dgm:t>
    </dgm:pt>
    <dgm:pt modelId="{4ACBF8C8-181F-4388-9364-14F1EEEC2BA6}" type="parTrans" cxnId="{F73D781A-B877-4732-97DE-672EE5105A87}">
      <dgm:prSet/>
      <dgm:spPr/>
      <dgm:t>
        <a:bodyPr/>
        <a:lstStyle/>
        <a:p>
          <a:endParaRPr lang="cs-CZ"/>
        </a:p>
      </dgm:t>
    </dgm:pt>
    <dgm:pt modelId="{C4E03A76-9F42-4818-AE40-D2053099A427}" type="sibTrans" cxnId="{F73D781A-B877-4732-97DE-672EE5105A87}">
      <dgm:prSet/>
      <dgm:spPr/>
      <dgm:t>
        <a:bodyPr/>
        <a:lstStyle/>
        <a:p>
          <a:endParaRPr lang="cs-CZ"/>
        </a:p>
      </dgm:t>
    </dgm:pt>
    <dgm:pt modelId="{38261309-6069-48B8-B53F-23C2F284AC3A}">
      <dgm:prSet phldrT="[Text]"/>
      <dgm:spPr/>
      <dgm:t>
        <a:bodyPr/>
        <a:lstStyle/>
        <a:p>
          <a:r>
            <a:rPr lang="cs-CZ" dirty="0" smtClean="0"/>
            <a:t>prý</a:t>
          </a:r>
          <a:endParaRPr lang="cs-CZ" dirty="0"/>
        </a:p>
      </dgm:t>
    </dgm:pt>
    <dgm:pt modelId="{C4C9FBED-8951-4799-91D9-9C6CE60CAF3D}" type="parTrans" cxnId="{05957BEA-328A-46B2-865C-53A889857DF7}">
      <dgm:prSet/>
      <dgm:spPr/>
      <dgm:t>
        <a:bodyPr/>
        <a:lstStyle/>
        <a:p>
          <a:endParaRPr lang="cs-CZ"/>
        </a:p>
      </dgm:t>
    </dgm:pt>
    <dgm:pt modelId="{210B1E17-5895-4DFE-B723-BD2039B86C6A}" type="sibTrans" cxnId="{05957BEA-328A-46B2-865C-53A889857DF7}">
      <dgm:prSet/>
      <dgm:spPr/>
      <dgm:t>
        <a:bodyPr/>
        <a:lstStyle/>
        <a:p>
          <a:endParaRPr lang="cs-CZ"/>
        </a:p>
      </dgm:t>
    </dgm:pt>
    <dgm:pt modelId="{87D4ED72-5AA3-4ED6-905A-925BCE722A44}">
      <dgm:prSet phldrT="[Text]"/>
      <dgm:spPr/>
      <dgm:t>
        <a:bodyPr/>
        <a:lstStyle/>
        <a:p>
          <a:r>
            <a:rPr lang="cs-CZ" dirty="0" smtClean="0"/>
            <a:t>zajisté</a:t>
          </a:r>
          <a:endParaRPr lang="cs-CZ" dirty="0"/>
        </a:p>
      </dgm:t>
    </dgm:pt>
    <dgm:pt modelId="{4F002E5D-D1A7-4C09-92B5-A6FBDE56E390}" type="parTrans" cxnId="{6F4F0A32-8894-45B2-820D-5418C2B2B745}">
      <dgm:prSet/>
      <dgm:spPr/>
      <dgm:t>
        <a:bodyPr/>
        <a:lstStyle/>
        <a:p>
          <a:endParaRPr lang="cs-CZ"/>
        </a:p>
      </dgm:t>
    </dgm:pt>
    <dgm:pt modelId="{BC7FD995-639B-4F94-92BB-1B9609414403}" type="sibTrans" cxnId="{6F4F0A32-8894-45B2-820D-5418C2B2B745}">
      <dgm:prSet/>
      <dgm:spPr/>
      <dgm:t>
        <a:bodyPr/>
        <a:lstStyle/>
        <a:p>
          <a:endParaRPr lang="cs-CZ"/>
        </a:p>
      </dgm:t>
    </dgm:pt>
    <dgm:pt modelId="{C7136BC8-C090-4C2C-8E89-A477FE9B2F98}">
      <dgm:prSet phldrT="[Text]"/>
      <dgm:spPr/>
      <dgm:t>
        <a:bodyPr/>
        <a:lstStyle/>
        <a:p>
          <a:r>
            <a:rPr lang="cs-CZ" dirty="0" smtClean="0"/>
            <a:t>kéž</a:t>
          </a:r>
          <a:endParaRPr lang="cs-CZ" dirty="0"/>
        </a:p>
      </dgm:t>
    </dgm:pt>
    <dgm:pt modelId="{D18A616B-12D9-40C3-9675-75819CAFE8B5}" type="parTrans" cxnId="{50424FC1-5CE8-4D4B-9834-EC934C0971DA}">
      <dgm:prSet/>
      <dgm:spPr/>
      <dgm:t>
        <a:bodyPr/>
        <a:lstStyle/>
        <a:p>
          <a:endParaRPr lang="cs-CZ"/>
        </a:p>
      </dgm:t>
    </dgm:pt>
    <dgm:pt modelId="{9CDCEF9E-4922-4DE9-92F6-4A06E61E298C}" type="sibTrans" cxnId="{50424FC1-5CE8-4D4B-9834-EC934C0971DA}">
      <dgm:prSet/>
      <dgm:spPr/>
      <dgm:t>
        <a:bodyPr/>
        <a:lstStyle/>
        <a:p>
          <a:endParaRPr lang="cs-CZ"/>
        </a:p>
      </dgm:t>
    </dgm:pt>
    <dgm:pt modelId="{26AD4EFC-E747-4D65-AF34-D27B758D71AA}">
      <dgm:prSet phldrT="[Text]"/>
      <dgm:spPr/>
      <dgm:t>
        <a:bodyPr/>
        <a:lstStyle/>
        <a:p>
          <a:r>
            <a:rPr lang="cs-CZ" dirty="0" smtClean="0"/>
            <a:t>nechť</a:t>
          </a:r>
          <a:endParaRPr lang="cs-CZ" dirty="0"/>
        </a:p>
      </dgm:t>
    </dgm:pt>
    <dgm:pt modelId="{136C32DC-4511-4FEA-907C-DDA5BB912E8C}" type="parTrans" cxnId="{D350723B-E621-4305-9B66-CC4E198D76E3}">
      <dgm:prSet/>
      <dgm:spPr/>
      <dgm:t>
        <a:bodyPr/>
        <a:lstStyle/>
        <a:p>
          <a:endParaRPr lang="cs-CZ"/>
        </a:p>
      </dgm:t>
    </dgm:pt>
    <dgm:pt modelId="{843CC1CF-0EEC-4AF7-ABC6-519954D2DE73}" type="sibTrans" cxnId="{D350723B-E621-4305-9B66-CC4E198D76E3}">
      <dgm:prSet/>
      <dgm:spPr/>
      <dgm:t>
        <a:bodyPr/>
        <a:lstStyle/>
        <a:p>
          <a:endParaRPr lang="cs-CZ"/>
        </a:p>
      </dgm:t>
    </dgm:pt>
    <dgm:pt modelId="{B0C12E59-369D-4F70-9EDA-6BFF906A7F50}" type="pres">
      <dgm:prSet presAssocID="{CF1B94F1-63A5-4B79-AD4F-43C5A56004F8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72544F9-C968-451B-8705-FB676F72458B}" type="pres">
      <dgm:prSet presAssocID="{080D90F1-24DC-41CF-B0CF-5FBD4AD361B2}" presName="centerShape" presStyleLbl="node0" presStyleIdx="0" presStyleCnt="1"/>
      <dgm:spPr/>
      <dgm:t>
        <a:bodyPr/>
        <a:lstStyle/>
        <a:p>
          <a:endParaRPr lang="cs-CZ"/>
        </a:p>
      </dgm:t>
    </dgm:pt>
    <dgm:pt modelId="{320084D3-3E37-4B7F-A750-8C5F06450C90}" type="pres">
      <dgm:prSet presAssocID="{08A1E125-E44C-4E85-B6A8-E1BDCA055384}" presName="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EBE124-39C7-4CAE-A9A1-C7D1DFC23C64}" type="pres">
      <dgm:prSet presAssocID="{08A1E125-E44C-4E85-B6A8-E1BDCA055384}" presName="dummy" presStyleCnt="0"/>
      <dgm:spPr/>
    </dgm:pt>
    <dgm:pt modelId="{6AA1C2DA-5147-46B1-A10A-ECE288BB66BD}" type="pres">
      <dgm:prSet presAssocID="{0F232DE7-89CE-4974-B304-FB23245DBA98}" presName="sibTrans" presStyleLbl="sibTrans2D1" presStyleIdx="0" presStyleCnt="7"/>
      <dgm:spPr/>
      <dgm:t>
        <a:bodyPr/>
        <a:lstStyle/>
        <a:p>
          <a:endParaRPr lang="cs-CZ"/>
        </a:p>
      </dgm:t>
    </dgm:pt>
    <dgm:pt modelId="{76326842-F1E1-450E-9BAF-A1D18AC06B1A}" type="pres">
      <dgm:prSet presAssocID="{C7136BC8-C090-4C2C-8E89-A477FE9B2F98}" presName="node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ED6768-EBD2-4393-87A8-B441B959D753}" type="pres">
      <dgm:prSet presAssocID="{C7136BC8-C090-4C2C-8E89-A477FE9B2F98}" presName="dummy" presStyleCnt="0"/>
      <dgm:spPr/>
    </dgm:pt>
    <dgm:pt modelId="{FC0B1F8D-2939-4AB0-ACD1-5FF97BF3D0D6}" type="pres">
      <dgm:prSet presAssocID="{9CDCEF9E-4922-4DE9-92F6-4A06E61E298C}" presName="sibTrans" presStyleLbl="sibTrans2D1" presStyleIdx="1" presStyleCnt="7"/>
      <dgm:spPr/>
      <dgm:t>
        <a:bodyPr/>
        <a:lstStyle/>
        <a:p>
          <a:endParaRPr lang="cs-CZ"/>
        </a:p>
      </dgm:t>
    </dgm:pt>
    <dgm:pt modelId="{1EC8B951-51DC-4D0C-B204-9B9583EF402B}" type="pres">
      <dgm:prSet presAssocID="{26AD4EFC-E747-4D65-AF34-D27B758D71AA}" presName="node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2D5CFC-C4CA-450D-97E3-1E7F701A602C}" type="pres">
      <dgm:prSet presAssocID="{26AD4EFC-E747-4D65-AF34-D27B758D71AA}" presName="dummy" presStyleCnt="0"/>
      <dgm:spPr/>
    </dgm:pt>
    <dgm:pt modelId="{36CCE985-7978-4276-BCBB-F96A81E96290}" type="pres">
      <dgm:prSet presAssocID="{843CC1CF-0EEC-4AF7-ABC6-519954D2DE73}" presName="sibTrans" presStyleLbl="sibTrans2D1" presStyleIdx="2" presStyleCnt="7"/>
      <dgm:spPr/>
      <dgm:t>
        <a:bodyPr/>
        <a:lstStyle/>
        <a:p>
          <a:endParaRPr lang="cs-CZ"/>
        </a:p>
      </dgm:t>
    </dgm:pt>
    <dgm:pt modelId="{34C8F00E-2D87-4F30-815E-ED33047B7BE2}" type="pres">
      <dgm:prSet presAssocID="{87D4ED72-5AA3-4ED6-905A-925BCE722A44}" presName="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F119EE-A5D4-447A-9DFB-8ECB8BEAAF73}" type="pres">
      <dgm:prSet presAssocID="{87D4ED72-5AA3-4ED6-905A-925BCE722A44}" presName="dummy" presStyleCnt="0"/>
      <dgm:spPr/>
    </dgm:pt>
    <dgm:pt modelId="{AE6DED52-807A-45F8-A53C-4C5873F9B9D5}" type="pres">
      <dgm:prSet presAssocID="{BC7FD995-639B-4F94-92BB-1B9609414403}" presName="sibTrans" presStyleLbl="sibTrans2D1" presStyleIdx="3" presStyleCnt="7"/>
      <dgm:spPr/>
      <dgm:t>
        <a:bodyPr/>
        <a:lstStyle/>
        <a:p>
          <a:endParaRPr lang="cs-CZ"/>
        </a:p>
      </dgm:t>
    </dgm:pt>
    <dgm:pt modelId="{137D324E-B855-48CF-BC33-BA7DA4A54181}" type="pres">
      <dgm:prSet presAssocID="{5DA23F2F-DD71-49FC-8C1A-622DFE90478E}" presName="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06B02D-0356-4633-86E1-3F127BA332F0}" type="pres">
      <dgm:prSet presAssocID="{5DA23F2F-DD71-49FC-8C1A-622DFE90478E}" presName="dummy" presStyleCnt="0"/>
      <dgm:spPr/>
    </dgm:pt>
    <dgm:pt modelId="{5B4EA9FB-F08B-483C-9A3B-17B6C9502F48}" type="pres">
      <dgm:prSet presAssocID="{A95A70EE-8C05-4A03-85B2-505DC6966D53}" presName="sibTrans" presStyleLbl="sibTrans2D1" presStyleIdx="4" presStyleCnt="7"/>
      <dgm:spPr/>
      <dgm:t>
        <a:bodyPr/>
        <a:lstStyle/>
        <a:p>
          <a:endParaRPr lang="cs-CZ"/>
        </a:p>
      </dgm:t>
    </dgm:pt>
    <dgm:pt modelId="{C7EC4494-067D-489D-B797-E5435E9BC6A9}" type="pres">
      <dgm:prSet presAssocID="{311CDB3A-D000-4F19-90B9-2AA59A90E403}" presName="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717501-6C93-4C81-99F7-55251E377565}" type="pres">
      <dgm:prSet presAssocID="{311CDB3A-D000-4F19-90B9-2AA59A90E403}" presName="dummy" presStyleCnt="0"/>
      <dgm:spPr/>
    </dgm:pt>
    <dgm:pt modelId="{A2818890-708D-440D-AE33-20FB01482753}" type="pres">
      <dgm:prSet presAssocID="{C4E03A76-9F42-4818-AE40-D2053099A427}" presName="sibTrans" presStyleLbl="sibTrans2D1" presStyleIdx="5" presStyleCnt="7"/>
      <dgm:spPr/>
      <dgm:t>
        <a:bodyPr/>
        <a:lstStyle/>
        <a:p>
          <a:endParaRPr lang="cs-CZ"/>
        </a:p>
      </dgm:t>
    </dgm:pt>
    <dgm:pt modelId="{56805356-FCE2-4910-8D05-7A4DA43DED8C}" type="pres">
      <dgm:prSet presAssocID="{38261309-6069-48B8-B53F-23C2F284AC3A}" presName="node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B43335-2876-463E-B577-E438155C3388}" type="pres">
      <dgm:prSet presAssocID="{38261309-6069-48B8-B53F-23C2F284AC3A}" presName="dummy" presStyleCnt="0"/>
      <dgm:spPr/>
    </dgm:pt>
    <dgm:pt modelId="{F95EC71E-A98C-451C-9AFA-93F2E9F0CEE7}" type="pres">
      <dgm:prSet presAssocID="{210B1E17-5895-4DFE-B723-BD2039B86C6A}" presName="sibTrans" presStyleLbl="sibTrans2D1" presStyleIdx="6" presStyleCnt="7"/>
      <dgm:spPr/>
      <dgm:t>
        <a:bodyPr/>
        <a:lstStyle/>
        <a:p>
          <a:endParaRPr lang="cs-CZ"/>
        </a:p>
      </dgm:t>
    </dgm:pt>
  </dgm:ptLst>
  <dgm:cxnLst>
    <dgm:cxn modelId="{07FAD533-A795-48EF-A5EE-D4EF52CC68A9}" type="presOf" srcId="{87D4ED72-5AA3-4ED6-905A-925BCE722A44}" destId="{34C8F00E-2D87-4F30-815E-ED33047B7BE2}" srcOrd="0" destOrd="0" presId="urn:microsoft.com/office/officeart/2005/8/layout/radial6"/>
    <dgm:cxn modelId="{A31FB9B2-0727-489C-8C25-A746FFF46C34}" type="presOf" srcId="{843CC1CF-0EEC-4AF7-ABC6-519954D2DE73}" destId="{36CCE985-7978-4276-BCBB-F96A81E96290}" srcOrd="0" destOrd="0" presId="urn:microsoft.com/office/officeart/2005/8/layout/radial6"/>
    <dgm:cxn modelId="{6FF3F9A4-AA1B-4D68-BDE1-3272482960A5}" type="presOf" srcId="{5DA23F2F-DD71-49FC-8C1A-622DFE90478E}" destId="{137D324E-B855-48CF-BC33-BA7DA4A54181}" srcOrd="0" destOrd="0" presId="urn:microsoft.com/office/officeart/2005/8/layout/radial6"/>
    <dgm:cxn modelId="{08B6100F-EFBA-4EF7-AEB7-037B106600B0}" srcId="{080D90F1-24DC-41CF-B0CF-5FBD4AD361B2}" destId="{08A1E125-E44C-4E85-B6A8-E1BDCA055384}" srcOrd="0" destOrd="0" parTransId="{25C8AA6F-B4CC-43CB-BB12-EF69DC8987F5}" sibTransId="{0F232DE7-89CE-4974-B304-FB23245DBA98}"/>
    <dgm:cxn modelId="{05957BEA-328A-46B2-865C-53A889857DF7}" srcId="{080D90F1-24DC-41CF-B0CF-5FBD4AD361B2}" destId="{38261309-6069-48B8-B53F-23C2F284AC3A}" srcOrd="6" destOrd="0" parTransId="{C4C9FBED-8951-4799-91D9-9C6CE60CAF3D}" sibTransId="{210B1E17-5895-4DFE-B723-BD2039B86C6A}"/>
    <dgm:cxn modelId="{4F0AD74C-C99E-4206-A280-7006171AEBA8}" type="presOf" srcId="{CF1B94F1-63A5-4B79-AD4F-43C5A56004F8}" destId="{B0C12E59-369D-4F70-9EDA-6BFF906A7F50}" srcOrd="0" destOrd="0" presId="urn:microsoft.com/office/officeart/2005/8/layout/radial6"/>
    <dgm:cxn modelId="{FDCF6B04-6E17-4628-B664-39B1BBA853A8}" type="presOf" srcId="{0F232DE7-89CE-4974-B304-FB23245DBA98}" destId="{6AA1C2DA-5147-46B1-A10A-ECE288BB66BD}" srcOrd="0" destOrd="0" presId="urn:microsoft.com/office/officeart/2005/8/layout/radial6"/>
    <dgm:cxn modelId="{6C682DAC-4F99-4EFA-BCB8-5C7CB9A5DC83}" type="presOf" srcId="{080D90F1-24DC-41CF-B0CF-5FBD4AD361B2}" destId="{E72544F9-C968-451B-8705-FB676F72458B}" srcOrd="0" destOrd="0" presId="urn:microsoft.com/office/officeart/2005/8/layout/radial6"/>
    <dgm:cxn modelId="{9FFD3E0D-4FB6-42A9-B4DD-370A1B95C2E6}" type="presOf" srcId="{210B1E17-5895-4DFE-B723-BD2039B86C6A}" destId="{F95EC71E-A98C-451C-9AFA-93F2E9F0CEE7}" srcOrd="0" destOrd="0" presId="urn:microsoft.com/office/officeart/2005/8/layout/radial6"/>
    <dgm:cxn modelId="{F73D781A-B877-4732-97DE-672EE5105A87}" srcId="{080D90F1-24DC-41CF-B0CF-5FBD4AD361B2}" destId="{311CDB3A-D000-4F19-90B9-2AA59A90E403}" srcOrd="5" destOrd="0" parTransId="{4ACBF8C8-181F-4388-9364-14F1EEEC2BA6}" sibTransId="{C4E03A76-9F42-4818-AE40-D2053099A427}"/>
    <dgm:cxn modelId="{F00A6D41-F006-4539-B617-0C1CEA63FF93}" type="presOf" srcId="{C4E03A76-9F42-4818-AE40-D2053099A427}" destId="{A2818890-708D-440D-AE33-20FB01482753}" srcOrd="0" destOrd="0" presId="urn:microsoft.com/office/officeart/2005/8/layout/radial6"/>
    <dgm:cxn modelId="{9449E38C-A5C5-40E7-B1CE-05A93B7D82BE}" type="presOf" srcId="{BC7FD995-639B-4F94-92BB-1B9609414403}" destId="{AE6DED52-807A-45F8-A53C-4C5873F9B9D5}" srcOrd="0" destOrd="0" presId="urn:microsoft.com/office/officeart/2005/8/layout/radial6"/>
    <dgm:cxn modelId="{B4D9288F-4B55-43BD-A48F-E3A13A68EF58}" type="presOf" srcId="{311CDB3A-D000-4F19-90B9-2AA59A90E403}" destId="{C7EC4494-067D-489D-B797-E5435E9BC6A9}" srcOrd="0" destOrd="0" presId="urn:microsoft.com/office/officeart/2005/8/layout/radial6"/>
    <dgm:cxn modelId="{79A52795-F866-4CEC-A0C8-4076FCB3E5FE}" type="presOf" srcId="{38261309-6069-48B8-B53F-23C2F284AC3A}" destId="{56805356-FCE2-4910-8D05-7A4DA43DED8C}" srcOrd="0" destOrd="0" presId="urn:microsoft.com/office/officeart/2005/8/layout/radial6"/>
    <dgm:cxn modelId="{CD3B2861-AB12-478A-8191-24A6565F14A1}" type="presOf" srcId="{A95A70EE-8C05-4A03-85B2-505DC6966D53}" destId="{5B4EA9FB-F08B-483C-9A3B-17B6C9502F48}" srcOrd="0" destOrd="0" presId="urn:microsoft.com/office/officeart/2005/8/layout/radial6"/>
    <dgm:cxn modelId="{D350723B-E621-4305-9B66-CC4E198D76E3}" srcId="{080D90F1-24DC-41CF-B0CF-5FBD4AD361B2}" destId="{26AD4EFC-E747-4D65-AF34-D27B758D71AA}" srcOrd="2" destOrd="0" parTransId="{136C32DC-4511-4FEA-907C-DDA5BB912E8C}" sibTransId="{843CC1CF-0EEC-4AF7-ABC6-519954D2DE73}"/>
    <dgm:cxn modelId="{50424FC1-5CE8-4D4B-9834-EC934C0971DA}" srcId="{080D90F1-24DC-41CF-B0CF-5FBD4AD361B2}" destId="{C7136BC8-C090-4C2C-8E89-A477FE9B2F98}" srcOrd="1" destOrd="0" parTransId="{D18A616B-12D9-40C3-9675-75819CAFE8B5}" sibTransId="{9CDCEF9E-4922-4DE9-92F6-4A06E61E298C}"/>
    <dgm:cxn modelId="{F56E5F65-CF7D-411B-B242-4B3EEBDA2556}" type="presOf" srcId="{08A1E125-E44C-4E85-B6A8-E1BDCA055384}" destId="{320084D3-3E37-4B7F-A750-8C5F06450C90}" srcOrd="0" destOrd="0" presId="urn:microsoft.com/office/officeart/2005/8/layout/radial6"/>
    <dgm:cxn modelId="{6F4F0A32-8894-45B2-820D-5418C2B2B745}" srcId="{080D90F1-24DC-41CF-B0CF-5FBD4AD361B2}" destId="{87D4ED72-5AA3-4ED6-905A-925BCE722A44}" srcOrd="3" destOrd="0" parTransId="{4F002E5D-D1A7-4C09-92B5-A6FBDE56E390}" sibTransId="{BC7FD995-639B-4F94-92BB-1B9609414403}"/>
    <dgm:cxn modelId="{6A12D717-A664-49ED-BBAC-3460A05AEBDE}" type="presOf" srcId="{26AD4EFC-E747-4D65-AF34-D27B758D71AA}" destId="{1EC8B951-51DC-4D0C-B204-9B9583EF402B}" srcOrd="0" destOrd="0" presId="urn:microsoft.com/office/officeart/2005/8/layout/radial6"/>
    <dgm:cxn modelId="{993C7026-D91C-4BF7-A945-54C761F15C8D}" type="presOf" srcId="{C7136BC8-C090-4C2C-8E89-A477FE9B2F98}" destId="{76326842-F1E1-450E-9BAF-A1D18AC06B1A}" srcOrd="0" destOrd="0" presId="urn:microsoft.com/office/officeart/2005/8/layout/radial6"/>
    <dgm:cxn modelId="{327DAD8E-A5C9-44E4-AD64-20586DDBEA1C}" srcId="{080D90F1-24DC-41CF-B0CF-5FBD4AD361B2}" destId="{5DA23F2F-DD71-49FC-8C1A-622DFE90478E}" srcOrd="4" destOrd="0" parTransId="{4A92BE81-F734-49C9-A869-512EC070EFFC}" sibTransId="{A95A70EE-8C05-4A03-85B2-505DC6966D53}"/>
    <dgm:cxn modelId="{F64F4084-A272-426F-AB34-5E39D2CD2F25}" type="presOf" srcId="{9CDCEF9E-4922-4DE9-92F6-4A06E61E298C}" destId="{FC0B1F8D-2939-4AB0-ACD1-5FF97BF3D0D6}" srcOrd="0" destOrd="0" presId="urn:microsoft.com/office/officeart/2005/8/layout/radial6"/>
    <dgm:cxn modelId="{AE7A4F3C-E051-4F27-A1E6-28B613599BAC}" srcId="{CF1B94F1-63A5-4B79-AD4F-43C5A56004F8}" destId="{080D90F1-24DC-41CF-B0CF-5FBD4AD361B2}" srcOrd="0" destOrd="0" parTransId="{AEA3D29A-A620-4759-96CB-1135985E8087}" sibTransId="{738690BA-E6F4-47ED-9450-5D7BE59BF51C}"/>
    <dgm:cxn modelId="{186D6586-1C7C-4C06-A4EF-20AF00203CC5}" type="presParOf" srcId="{B0C12E59-369D-4F70-9EDA-6BFF906A7F50}" destId="{E72544F9-C968-451B-8705-FB676F72458B}" srcOrd="0" destOrd="0" presId="urn:microsoft.com/office/officeart/2005/8/layout/radial6"/>
    <dgm:cxn modelId="{D540B74D-D34F-482F-84FD-01627EA3BC1B}" type="presParOf" srcId="{B0C12E59-369D-4F70-9EDA-6BFF906A7F50}" destId="{320084D3-3E37-4B7F-A750-8C5F06450C90}" srcOrd="1" destOrd="0" presId="urn:microsoft.com/office/officeart/2005/8/layout/radial6"/>
    <dgm:cxn modelId="{FE3B5D2D-6E21-4786-B151-0A04DBDB3761}" type="presParOf" srcId="{B0C12E59-369D-4F70-9EDA-6BFF906A7F50}" destId="{75EBE124-39C7-4CAE-A9A1-C7D1DFC23C64}" srcOrd="2" destOrd="0" presId="urn:microsoft.com/office/officeart/2005/8/layout/radial6"/>
    <dgm:cxn modelId="{E68A1F37-7BA6-40B6-BCED-9BC4EE9B972D}" type="presParOf" srcId="{B0C12E59-369D-4F70-9EDA-6BFF906A7F50}" destId="{6AA1C2DA-5147-46B1-A10A-ECE288BB66BD}" srcOrd="3" destOrd="0" presId="urn:microsoft.com/office/officeart/2005/8/layout/radial6"/>
    <dgm:cxn modelId="{15D2527E-CF08-4088-B7A5-8A36928DA629}" type="presParOf" srcId="{B0C12E59-369D-4F70-9EDA-6BFF906A7F50}" destId="{76326842-F1E1-450E-9BAF-A1D18AC06B1A}" srcOrd="4" destOrd="0" presId="urn:microsoft.com/office/officeart/2005/8/layout/radial6"/>
    <dgm:cxn modelId="{83CA4AC6-95FC-433C-A4F9-03F729690C1C}" type="presParOf" srcId="{B0C12E59-369D-4F70-9EDA-6BFF906A7F50}" destId="{83ED6768-EBD2-4393-87A8-B441B959D753}" srcOrd="5" destOrd="0" presId="urn:microsoft.com/office/officeart/2005/8/layout/radial6"/>
    <dgm:cxn modelId="{5F174D99-D819-4315-B25F-3790BE225ED5}" type="presParOf" srcId="{B0C12E59-369D-4F70-9EDA-6BFF906A7F50}" destId="{FC0B1F8D-2939-4AB0-ACD1-5FF97BF3D0D6}" srcOrd="6" destOrd="0" presId="urn:microsoft.com/office/officeart/2005/8/layout/radial6"/>
    <dgm:cxn modelId="{4A6752CC-60E8-489F-A71E-95E1C4003047}" type="presParOf" srcId="{B0C12E59-369D-4F70-9EDA-6BFF906A7F50}" destId="{1EC8B951-51DC-4D0C-B204-9B9583EF402B}" srcOrd="7" destOrd="0" presId="urn:microsoft.com/office/officeart/2005/8/layout/radial6"/>
    <dgm:cxn modelId="{6798270D-6BE5-4F9B-9912-73A80E23F95F}" type="presParOf" srcId="{B0C12E59-369D-4F70-9EDA-6BFF906A7F50}" destId="{532D5CFC-C4CA-450D-97E3-1E7F701A602C}" srcOrd="8" destOrd="0" presId="urn:microsoft.com/office/officeart/2005/8/layout/radial6"/>
    <dgm:cxn modelId="{DC6329FD-0CE0-4690-9733-3D839371ED89}" type="presParOf" srcId="{B0C12E59-369D-4F70-9EDA-6BFF906A7F50}" destId="{36CCE985-7978-4276-BCBB-F96A81E96290}" srcOrd="9" destOrd="0" presId="urn:microsoft.com/office/officeart/2005/8/layout/radial6"/>
    <dgm:cxn modelId="{B201FE39-A6D6-4DA7-BD89-6CE904FA509A}" type="presParOf" srcId="{B0C12E59-369D-4F70-9EDA-6BFF906A7F50}" destId="{34C8F00E-2D87-4F30-815E-ED33047B7BE2}" srcOrd="10" destOrd="0" presId="urn:microsoft.com/office/officeart/2005/8/layout/radial6"/>
    <dgm:cxn modelId="{11CC1854-BB25-4735-8ADB-1C096AE40E02}" type="presParOf" srcId="{B0C12E59-369D-4F70-9EDA-6BFF906A7F50}" destId="{F6F119EE-A5D4-447A-9DFB-8ECB8BEAAF73}" srcOrd="11" destOrd="0" presId="urn:microsoft.com/office/officeart/2005/8/layout/radial6"/>
    <dgm:cxn modelId="{950C31D9-B5CB-4B45-8034-0102A482FB51}" type="presParOf" srcId="{B0C12E59-369D-4F70-9EDA-6BFF906A7F50}" destId="{AE6DED52-807A-45F8-A53C-4C5873F9B9D5}" srcOrd="12" destOrd="0" presId="urn:microsoft.com/office/officeart/2005/8/layout/radial6"/>
    <dgm:cxn modelId="{2573287E-76BC-489E-BA98-BB5DAD2CAF45}" type="presParOf" srcId="{B0C12E59-369D-4F70-9EDA-6BFF906A7F50}" destId="{137D324E-B855-48CF-BC33-BA7DA4A54181}" srcOrd="13" destOrd="0" presId="urn:microsoft.com/office/officeart/2005/8/layout/radial6"/>
    <dgm:cxn modelId="{CD89569B-D3A6-4FF3-B332-90E1DF310A5D}" type="presParOf" srcId="{B0C12E59-369D-4F70-9EDA-6BFF906A7F50}" destId="{EF06B02D-0356-4633-86E1-3F127BA332F0}" srcOrd="14" destOrd="0" presId="urn:microsoft.com/office/officeart/2005/8/layout/radial6"/>
    <dgm:cxn modelId="{E565EC61-269F-4E57-BC6A-46CCA84D9464}" type="presParOf" srcId="{B0C12E59-369D-4F70-9EDA-6BFF906A7F50}" destId="{5B4EA9FB-F08B-483C-9A3B-17B6C9502F48}" srcOrd="15" destOrd="0" presId="urn:microsoft.com/office/officeart/2005/8/layout/radial6"/>
    <dgm:cxn modelId="{608241A7-984D-41B0-B45B-E1C062176574}" type="presParOf" srcId="{B0C12E59-369D-4F70-9EDA-6BFF906A7F50}" destId="{C7EC4494-067D-489D-B797-E5435E9BC6A9}" srcOrd="16" destOrd="0" presId="urn:microsoft.com/office/officeart/2005/8/layout/radial6"/>
    <dgm:cxn modelId="{677ACEE6-1537-497C-9D43-005039D6F34A}" type="presParOf" srcId="{B0C12E59-369D-4F70-9EDA-6BFF906A7F50}" destId="{B2717501-6C93-4C81-99F7-55251E377565}" srcOrd="17" destOrd="0" presId="urn:microsoft.com/office/officeart/2005/8/layout/radial6"/>
    <dgm:cxn modelId="{DD0CC87D-5651-471A-A261-D1B787D92169}" type="presParOf" srcId="{B0C12E59-369D-4F70-9EDA-6BFF906A7F50}" destId="{A2818890-708D-440D-AE33-20FB01482753}" srcOrd="18" destOrd="0" presId="urn:microsoft.com/office/officeart/2005/8/layout/radial6"/>
    <dgm:cxn modelId="{B0F627D3-708D-4B64-AC9B-0FD421527EA0}" type="presParOf" srcId="{B0C12E59-369D-4F70-9EDA-6BFF906A7F50}" destId="{56805356-FCE2-4910-8D05-7A4DA43DED8C}" srcOrd="19" destOrd="0" presId="urn:microsoft.com/office/officeart/2005/8/layout/radial6"/>
    <dgm:cxn modelId="{89304746-28B0-46FD-9123-E31614062C0A}" type="presParOf" srcId="{B0C12E59-369D-4F70-9EDA-6BFF906A7F50}" destId="{F8B43335-2876-463E-B577-E438155C3388}" srcOrd="20" destOrd="0" presId="urn:microsoft.com/office/officeart/2005/8/layout/radial6"/>
    <dgm:cxn modelId="{63B642FE-4F98-4C91-88D8-4BA14FFECDAD}" type="presParOf" srcId="{B0C12E59-369D-4F70-9EDA-6BFF906A7F50}" destId="{F95EC71E-A98C-451C-9AFA-93F2E9F0CEE7}" srcOrd="21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D2661E-AF01-4055-A141-8D986A9F0275}">
      <dsp:nvSpPr>
        <dsp:cNvPr id="0" name=""/>
        <dsp:cNvSpPr/>
      </dsp:nvSpPr>
      <dsp:spPr>
        <a:xfrm>
          <a:off x="1766328" y="623328"/>
          <a:ext cx="5611342" cy="5611342"/>
        </a:xfrm>
        <a:prstGeom prst="blockArc">
          <a:avLst>
            <a:gd name="adj1" fmla="val 13500000"/>
            <a:gd name="adj2" fmla="val 16200000"/>
            <a:gd name="adj3" fmla="val 3433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FC907F-0AF4-4D56-B15C-259D8C51247D}">
      <dsp:nvSpPr>
        <dsp:cNvPr id="0" name=""/>
        <dsp:cNvSpPr/>
      </dsp:nvSpPr>
      <dsp:spPr>
        <a:xfrm>
          <a:off x="1766328" y="623328"/>
          <a:ext cx="5611342" cy="5611342"/>
        </a:xfrm>
        <a:prstGeom prst="blockArc">
          <a:avLst>
            <a:gd name="adj1" fmla="val 10800000"/>
            <a:gd name="adj2" fmla="val 13500000"/>
            <a:gd name="adj3" fmla="val 3433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1EC1E2-406B-44CB-82CF-CB79848CEF19}">
      <dsp:nvSpPr>
        <dsp:cNvPr id="0" name=""/>
        <dsp:cNvSpPr/>
      </dsp:nvSpPr>
      <dsp:spPr>
        <a:xfrm>
          <a:off x="1766328" y="623328"/>
          <a:ext cx="5611342" cy="5611342"/>
        </a:xfrm>
        <a:prstGeom prst="blockArc">
          <a:avLst>
            <a:gd name="adj1" fmla="val 8100000"/>
            <a:gd name="adj2" fmla="val 10800000"/>
            <a:gd name="adj3" fmla="val 3433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882A6A-FE71-40C4-B9F4-99F06E9A0BA6}">
      <dsp:nvSpPr>
        <dsp:cNvPr id="0" name=""/>
        <dsp:cNvSpPr/>
      </dsp:nvSpPr>
      <dsp:spPr>
        <a:xfrm>
          <a:off x="1766328" y="623328"/>
          <a:ext cx="5611342" cy="5611342"/>
        </a:xfrm>
        <a:prstGeom prst="blockArc">
          <a:avLst>
            <a:gd name="adj1" fmla="val 5400000"/>
            <a:gd name="adj2" fmla="val 8100000"/>
            <a:gd name="adj3" fmla="val 3433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6C4ABE-A9FA-4AE1-AB80-CBEE8D7918A0}">
      <dsp:nvSpPr>
        <dsp:cNvPr id="0" name=""/>
        <dsp:cNvSpPr/>
      </dsp:nvSpPr>
      <dsp:spPr>
        <a:xfrm>
          <a:off x="1766328" y="623328"/>
          <a:ext cx="5611342" cy="5611342"/>
        </a:xfrm>
        <a:prstGeom prst="blockArc">
          <a:avLst>
            <a:gd name="adj1" fmla="val 2700000"/>
            <a:gd name="adj2" fmla="val 5400000"/>
            <a:gd name="adj3" fmla="val 3433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36917E-5C2E-4004-B345-958FEB2BDA2D}">
      <dsp:nvSpPr>
        <dsp:cNvPr id="0" name=""/>
        <dsp:cNvSpPr/>
      </dsp:nvSpPr>
      <dsp:spPr>
        <a:xfrm>
          <a:off x="1766328" y="623328"/>
          <a:ext cx="5611342" cy="5611342"/>
        </a:xfrm>
        <a:prstGeom prst="blockArc">
          <a:avLst>
            <a:gd name="adj1" fmla="val 0"/>
            <a:gd name="adj2" fmla="val 2700000"/>
            <a:gd name="adj3" fmla="val 3433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7776CE-3381-4EE3-8F50-9AB22B6E096C}">
      <dsp:nvSpPr>
        <dsp:cNvPr id="0" name=""/>
        <dsp:cNvSpPr/>
      </dsp:nvSpPr>
      <dsp:spPr>
        <a:xfrm>
          <a:off x="1766328" y="623328"/>
          <a:ext cx="5611342" cy="5611342"/>
        </a:xfrm>
        <a:prstGeom prst="blockArc">
          <a:avLst>
            <a:gd name="adj1" fmla="val 18900000"/>
            <a:gd name="adj2" fmla="val 0"/>
            <a:gd name="adj3" fmla="val 3433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F45C5D-4E78-4BC0-A0AC-2394A1D0EE9D}">
      <dsp:nvSpPr>
        <dsp:cNvPr id="0" name=""/>
        <dsp:cNvSpPr/>
      </dsp:nvSpPr>
      <dsp:spPr>
        <a:xfrm>
          <a:off x="1766328" y="623328"/>
          <a:ext cx="5611342" cy="5611342"/>
        </a:xfrm>
        <a:prstGeom prst="blockArc">
          <a:avLst>
            <a:gd name="adj1" fmla="val 16200000"/>
            <a:gd name="adj2" fmla="val 18900000"/>
            <a:gd name="adj3" fmla="val 3433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64D969-7462-4E56-9C2D-2FFF58EC3405}">
      <dsp:nvSpPr>
        <dsp:cNvPr id="0" name=""/>
        <dsp:cNvSpPr/>
      </dsp:nvSpPr>
      <dsp:spPr>
        <a:xfrm>
          <a:off x="3616523" y="2473523"/>
          <a:ext cx="1910953" cy="191095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1</a:t>
          </a:r>
          <a:endParaRPr lang="cs-CZ" sz="6500" kern="1200" dirty="0"/>
        </a:p>
      </dsp:txBody>
      <dsp:txXfrm>
        <a:off x="3896376" y="2753376"/>
        <a:ext cx="1351247" cy="1351247"/>
      </dsp:txXfrm>
    </dsp:sp>
    <dsp:sp modelId="{E827A065-0077-487F-88E4-D0EF996FB08C}">
      <dsp:nvSpPr>
        <dsp:cNvPr id="0" name=""/>
        <dsp:cNvSpPr/>
      </dsp:nvSpPr>
      <dsp:spPr>
        <a:xfrm>
          <a:off x="3903166" y="2651"/>
          <a:ext cx="1337667" cy="133766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pst</a:t>
          </a:r>
          <a:endParaRPr lang="cs-CZ" sz="2900" kern="1200" dirty="0"/>
        </a:p>
      </dsp:txBody>
      <dsp:txXfrm>
        <a:off x="4099063" y="198548"/>
        <a:ext cx="945873" cy="945873"/>
      </dsp:txXfrm>
    </dsp:sp>
    <dsp:sp modelId="{3B975B73-CF9A-49B0-88FB-AF88363CDDB6}">
      <dsp:nvSpPr>
        <dsp:cNvPr id="0" name=""/>
        <dsp:cNvSpPr/>
      </dsp:nvSpPr>
      <dsp:spPr>
        <a:xfrm>
          <a:off x="5853024" y="810308"/>
          <a:ext cx="1337667" cy="133766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brr</a:t>
          </a:r>
          <a:endParaRPr lang="cs-CZ" sz="2900" kern="1200" dirty="0"/>
        </a:p>
      </dsp:txBody>
      <dsp:txXfrm>
        <a:off x="6048921" y="1006205"/>
        <a:ext cx="945873" cy="945873"/>
      </dsp:txXfrm>
    </dsp:sp>
    <dsp:sp modelId="{C94FFA77-9B9E-4D45-81B6-49C77EA159D7}">
      <dsp:nvSpPr>
        <dsp:cNvPr id="0" name=""/>
        <dsp:cNvSpPr/>
      </dsp:nvSpPr>
      <dsp:spPr>
        <a:xfrm>
          <a:off x="6660681" y="2760166"/>
          <a:ext cx="1337667" cy="133766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ahoj</a:t>
          </a:r>
          <a:endParaRPr lang="cs-CZ" sz="2900" kern="1200" dirty="0"/>
        </a:p>
      </dsp:txBody>
      <dsp:txXfrm>
        <a:off x="6856578" y="2956063"/>
        <a:ext cx="945873" cy="945873"/>
      </dsp:txXfrm>
    </dsp:sp>
    <dsp:sp modelId="{477397EA-E616-4FCE-9038-A35C8D338691}">
      <dsp:nvSpPr>
        <dsp:cNvPr id="0" name=""/>
        <dsp:cNvSpPr/>
      </dsp:nvSpPr>
      <dsp:spPr>
        <a:xfrm>
          <a:off x="5853024" y="4710024"/>
          <a:ext cx="1337667" cy="1337667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hop</a:t>
          </a:r>
          <a:endParaRPr lang="cs-CZ" sz="2900" kern="1200" dirty="0"/>
        </a:p>
      </dsp:txBody>
      <dsp:txXfrm>
        <a:off x="6048921" y="4905921"/>
        <a:ext cx="945873" cy="945873"/>
      </dsp:txXfrm>
    </dsp:sp>
    <dsp:sp modelId="{2FF525D1-7D51-488A-9A76-066D5CAA80BE}">
      <dsp:nvSpPr>
        <dsp:cNvPr id="0" name=""/>
        <dsp:cNvSpPr/>
      </dsp:nvSpPr>
      <dsp:spPr>
        <a:xfrm>
          <a:off x="3903166" y="5517681"/>
          <a:ext cx="1337667" cy="1337667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Kuku</a:t>
          </a:r>
          <a:endParaRPr lang="cs-CZ" sz="2900" kern="1200" dirty="0"/>
        </a:p>
      </dsp:txBody>
      <dsp:txXfrm>
        <a:off x="4099063" y="5713578"/>
        <a:ext cx="945873" cy="945873"/>
      </dsp:txXfrm>
    </dsp:sp>
    <dsp:sp modelId="{CF5BF361-7036-4AB4-BA9D-EE12D89552F2}">
      <dsp:nvSpPr>
        <dsp:cNvPr id="0" name=""/>
        <dsp:cNvSpPr/>
      </dsp:nvSpPr>
      <dsp:spPr>
        <a:xfrm>
          <a:off x="1953308" y="4710024"/>
          <a:ext cx="1337667" cy="133766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hurá</a:t>
          </a:r>
          <a:endParaRPr lang="cs-CZ" sz="2900" kern="1200" dirty="0"/>
        </a:p>
      </dsp:txBody>
      <dsp:txXfrm>
        <a:off x="2149205" y="4905921"/>
        <a:ext cx="945873" cy="945873"/>
      </dsp:txXfrm>
    </dsp:sp>
    <dsp:sp modelId="{CB1A5394-9A4C-49C4-970D-5E46CD8B96D7}">
      <dsp:nvSpPr>
        <dsp:cNvPr id="0" name=""/>
        <dsp:cNvSpPr/>
      </dsp:nvSpPr>
      <dsp:spPr>
        <a:xfrm>
          <a:off x="1145651" y="2760166"/>
          <a:ext cx="1337667" cy="133766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vrr</a:t>
          </a:r>
          <a:endParaRPr lang="cs-CZ" sz="2900" kern="1200" dirty="0"/>
        </a:p>
      </dsp:txBody>
      <dsp:txXfrm>
        <a:off x="1341548" y="2956063"/>
        <a:ext cx="945873" cy="945873"/>
      </dsp:txXfrm>
    </dsp:sp>
    <dsp:sp modelId="{BA94F97A-2B9B-4DE6-B0B6-59BD17464EB7}">
      <dsp:nvSpPr>
        <dsp:cNvPr id="0" name=""/>
        <dsp:cNvSpPr/>
      </dsp:nvSpPr>
      <dsp:spPr>
        <a:xfrm>
          <a:off x="1953308" y="810308"/>
          <a:ext cx="1337667" cy="133766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mňau</a:t>
          </a:r>
          <a:endParaRPr lang="cs-CZ" sz="2900" kern="1200" dirty="0"/>
        </a:p>
      </dsp:txBody>
      <dsp:txXfrm>
        <a:off x="2149205" y="1006205"/>
        <a:ext cx="945873" cy="94587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AB9995-F9D4-4678-955D-5AC598266391}">
      <dsp:nvSpPr>
        <dsp:cNvPr id="0" name=""/>
        <dsp:cNvSpPr/>
      </dsp:nvSpPr>
      <dsp:spPr>
        <a:xfrm>
          <a:off x="1723871" y="719143"/>
          <a:ext cx="5696256" cy="5696256"/>
        </a:xfrm>
        <a:prstGeom prst="blockArc">
          <a:avLst>
            <a:gd name="adj1" fmla="val 13114286"/>
            <a:gd name="adj2" fmla="val 16200000"/>
            <a:gd name="adj3" fmla="val 3907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514387-8C6F-4795-A906-536F60309D55}">
      <dsp:nvSpPr>
        <dsp:cNvPr id="0" name=""/>
        <dsp:cNvSpPr/>
      </dsp:nvSpPr>
      <dsp:spPr>
        <a:xfrm>
          <a:off x="1723871" y="719143"/>
          <a:ext cx="5696256" cy="5696256"/>
        </a:xfrm>
        <a:prstGeom prst="blockArc">
          <a:avLst>
            <a:gd name="adj1" fmla="val 10028571"/>
            <a:gd name="adj2" fmla="val 13114286"/>
            <a:gd name="adj3" fmla="val 3907"/>
          </a:avLst>
        </a:prstGeom>
        <a:solidFill>
          <a:schemeClr val="accent5">
            <a:hueOff val="-8278230"/>
            <a:satOff val="33176"/>
            <a:lumOff val="719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2BCF41-4E43-4132-805D-1DC0A8AAE5A7}">
      <dsp:nvSpPr>
        <dsp:cNvPr id="0" name=""/>
        <dsp:cNvSpPr/>
      </dsp:nvSpPr>
      <dsp:spPr>
        <a:xfrm>
          <a:off x="1723871" y="719143"/>
          <a:ext cx="5696256" cy="5696256"/>
        </a:xfrm>
        <a:prstGeom prst="blockArc">
          <a:avLst>
            <a:gd name="adj1" fmla="val 6942857"/>
            <a:gd name="adj2" fmla="val 10028571"/>
            <a:gd name="adj3" fmla="val 3907"/>
          </a:avLst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5E5ED7-4E71-406E-837A-8DA624E2BDA3}">
      <dsp:nvSpPr>
        <dsp:cNvPr id="0" name=""/>
        <dsp:cNvSpPr/>
      </dsp:nvSpPr>
      <dsp:spPr>
        <a:xfrm>
          <a:off x="1723871" y="719143"/>
          <a:ext cx="5696256" cy="5696256"/>
        </a:xfrm>
        <a:prstGeom prst="blockArc">
          <a:avLst>
            <a:gd name="adj1" fmla="val 3857143"/>
            <a:gd name="adj2" fmla="val 6942857"/>
            <a:gd name="adj3" fmla="val 3907"/>
          </a:avLst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DAEAC7-2F33-4DE9-9E28-906387A95D8D}">
      <dsp:nvSpPr>
        <dsp:cNvPr id="0" name=""/>
        <dsp:cNvSpPr/>
      </dsp:nvSpPr>
      <dsp:spPr>
        <a:xfrm>
          <a:off x="1723871" y="719143"/>
          <a:ext cx="5696256" cy="5696256"/>
        </a:xfrm>
        <a:prstGeom prst="blockArc">
          <a:avLst>
            <a:gd name="adj1" fmla="val 771429"/>
            <a:gd name="adj2" fmla="val 3857143"/>
            <a:gd name="adj3" fmla="val 3907"/>
          </a:avLst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B275B3-FF64-4E9C-BA93-3DAA516030A6}">
      <dsp:nvSpPr>
        <dsp:cNvPr id="0" name=""/>
        <dsp:cNvSpPr/>
      </dsp:nvSpPr>
      <dsp:spPr>
        <a:xfrm>
          <a:off x="1723871" y="719143"/>
          <a:ext cx="5696256" cy="5696256"/>
        </a:xfrm>
        <a:prstGeom prst="blockArc">
          <a:avLst>
            <a:gd name="adj1" fmla="val 19285714"/>
            <a:gd name="adj2" fmla="val 771429"/>
            <a:gd name="adj3" fmla="val 3907"/>
          </a:avLst>
        </a:prstGeom>
        <a:solidFill>
          <a:schemeClr val="accent5">
            <a:hueOff val="-1655646"/>
            <a:satOff val="6635"/>
            <a:lumOff val="143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C79D69-EFF2-45D2-BDE8-54BB77EEABCF}">
      <dsp:nvSpPr>
        <dsp:cNvPr id="0" name=""/>
        <dsp:cNvSpPr/>
      </dsp:nvSpPr>
      <dsp:spPr>
        <a:xfrm>
          <a:off x="1723871" y="719143"/>
          <a:ext cx="5696256" cy="5696256"/>
        </a:xfrm>
        <a:prstGeom prst="blockArc">
          <a:avLst>
            <a:gd name="adj1" fmla="val 16200000"/>
            <a:gd name="adj2" fmla="val 19285714"/>
            <a:gd name="adj3" fmla="val 3907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1D8F64-9970-4F6B-873D-27D1A40B6238}">
      <dsp:nvSpPr>
        <dsp:cNvPr id="0" name=""/>
        <dsp:cNvSpPr/>
      </dsp:nvSpPr>
      <dsp:spPr>
        <a:xfrm>
          <a:off x="3468067" y="2463339"/>
          <a:ext cx="2207865" cy="220786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2</a:t>
          </a:r>
          <a:endParaRPr lang="cs-CZ" sz="6500" kern="1200" dirty="0"/>
        </a:p>
      </dsp:txBody>
      <dsp:txXfrm>
        <a:off x="3791401" y="2786673"/>
        <a:ext cx="1561197" cy="1561197"/>
      </dsp:txXfrm>
    </dsp:sp>
    <dsp:sp modelId="{D251B53C-9ED7-4B19-B972-1C05310E471B}">
      <dsp:nvSpPr>
        <dsp:cNvPr id="0" name=""/>
        <dsp:cNvSpPr/>
      </dsp:nvSpPr>
      <dsp:spPr>
        <a:xfrm>
          <a:off x="3799247" y="2028"/>
          <a:ext cx="1545505" cy="154550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a</a:t>
          </a:r>
          <a:endParaRPr lang="cs-CZ" sz="2600" kern="1200" dirty="0"/>
        </a:p>
      </dsp:txBody>
      <dsp:txXfrm>
        <a:off x="4025581" y="228362"/>
        <a:ext cx="1092837" cy="1092837"/>
      </dsp:txXfrm>
    </dsp:sp>
    <dsp:sp modelId="{B4F275EC-98A0-443F-91B3-B96998FB5AB1}">
      <dsp:nvSpPr>
        <dsp:cNvPr id="0" name=""/>
        <dsp:cNvSpPr/>
      </dsp:nvSpPr>
      <dsp:spPr>
        <a:xfrm>
          <a:off x="5982503" y="1053429"/>
          <a:ext cx="1545505" cy="1545505"/>
        </a:xfrm>
        <a:prstGeom prst="ellipse">
          <a:avLst/>
        </a:prstGeom>
        <a:solidFill>
          <a:schemeClr val="accent5">
            <a:hueOff val="-1655646"/>
            <a:satOff val="6635"/>
            <a:lumOff val="143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i</a:t>
          </a:r>
          <a:endParaRPr lang="cs-CZ" sz="2600" kern="1200" dirty="0"/>
        </a:p>
      </dsp:txBody>
      <dsp:txXfrm>
        <a:off x="6208837" y="1279763"/>
        <a:ext cx="1092837" cy="1092837"/>
      </dsp:txXfrm>
    </dsp:sp>
    <dsp:sp modelId="{17EB8804-DF3D-4B0D-AB0A-0D04004BB7CF}">
      <dsp:nvSpPr>
        <dsp:cNvPr id="0" name=""/>
        <dsp:cNvSpPr/>
      </dsp:nvSpPr>
      <dsp:spPr>
        <a:xfrm>
          <a:off x="6521723" y="3415906"/>
          <a:ext cx="1545505" cy="1545505"/>
        </a:xfrm>
        <a:prstGeom prst="ellipse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protože</a:t>
          </a:r>
          <a:endParaRPr lang="cs-CZ" sz="2600" kern="1200" dirty="0"/>
        </a:p>
      </dsp:txBody>
      <dsp:txXfrm>
        <a:off x="6748057" y="3642240"/>
        <a:ext cx="1092837" cy="1092837"/>
      </dsp:txXfrm>
    </dsp:sp>
    <dsp:sp modelId="{1783A013-C8DF-4E5E-8E6D-17F9602BE7A3}">
      <dsp:nvSpPr>
        <dsp:cNvPr id="0" name=""/>
        <dsp:cNvSpPr/>
      </dsp:nvSpPr>
      <dsp:spPr>
        <a:xfrm>
          <a:off x="5010863" y="5310465"/>
          <a:ext cx="1545505" cy="1545505"/>
        </a:xfrm>
        <a:prstGeom prst="ellipse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nebo</a:t>
          </a:r>
          <a:endParaRPr lang="cs-CZ" sz="2600" kern="1200" dirty="0"/>
        </a:p>
      </dsp:txBody>
      <dsp:txXfrm>
        <a:off x="5237197" y="5536799"/>
        <a:ext cx="1092837" cy="1092837"/>
      </dsp:txXfrm>
    </dsp:sp>
    <dsp:sp modelId="{4F066797-FA6A-4D7B-9C09-3DF6C73C6017}">
      <dsp:nvSpPr>
        <dsp:cNvPr id="0" name=""/>
        <dsp:cNvSpPr/>
      </dsp:nvSpPr>
      <dsp:spPr>
        <a:xfrm>
          <a:off x="2587631" y="5310465"/>
          <a:ext cx="1545505" cy="1545505"/>
        </a:xfrm>
        <a:prstGeom prst="ellipse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když</a:t>
          </a:r>
          <a:endParaRPr lang="cs-CZ" sz="2600" kern="1200" dirty="0"/>
        </a:p>
      </dsp:txBody>
      <dsp:txXfrm>
        <a:off x="2813965" y="5536799"/>
        <a:ext cx="1092837" cy="1092837"/>
      </dsp:txXfrm>
    </dsp:sp>
    <dsp:sp modelId="{1C95F001-64E2-449E-BC4A-C977C978D0C7}">
      <dsp:nvSpPr>
        <dsp:cNvPr id="0" name=""/>
        <dsp:cNvSpPr/>
      </dsp:nvSpPr>
      <dsp:spPr>
        <a:xfrm>
          <a:off x="1076770" y="3415906"/>
          <a:ext cx="1545505" cy="1545505"/>
        </a:xfrm>
        <a:prstGeom prst="ellipse">
          <a:avLst/>
        </a:prstGeom>
        <a:solidFill>
          <a:schemeClr val="accent5">
            <a:hueOff val="-8278230"/>
            <a:satOff val="33176"/>
            <a:lumOff val="719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ale</a:t>
          </a:r>
          <a:endParaRPr lang="cs-CZ" sz="2600" kern="1200" dirty="0"/>
        </a:p>
      </dsp:txBody>
      <dsp:txXfrm>
        <a:off x="1303104" y="3642240"/>
        <a:ext cx="1092837" cy="1092837"/>
      </dsp:txXfrm>
    </dsp:sp>
    <dsp:sp modelId="{293764E2-AEAB-4347-B2D1-D1100F4B9E25}">
      <dsp:nvSpPr>
        <dsp:cNvPr id="0" name=""/>
        <dsp:cNvSpPr/>
      </dsp:nvSpPr>
      <dsp:spPr>
        <a:xfrm>
          <a:off x="1615990" y="1053429"/>
          <a:ext cx="1545505" cy="1545505"/>
        </a:xfrm>
        <a:prstGeom prst="ellipse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že</a:t>
          </a:r>
          <a:endParaRPr lang="cs-CZ" sz="2600" kern="1200" dirty="0"/>
        </a:p>
      </dsp:txBody>
      <dsp:txXfrm>
        <a:off x="1842324" y="1279763"/>
        <a:ext cx="1092837" cy="109283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AFC44F-4CD7-4822-BFF5-2413EA1694D4}">
      <dsp:nvSpPr>
        <dsp:cNvPr id="0" name=""/>
        <dsp:cNvSpPr/>
      </dsp:nvSpPr>
      <dsp:spPr>
        <a:xfrm>
          <a:off x="1723871" y="719143"/>
          <a:ext cx="5696256" cy="5696256"/>
        </a:xfrm>
        <a:prstGeom prst="blockArc">
          <a:avLst>
            <a:gd name="adj1" fmla="val 13114286"/>
            <a:gd name="adj2" fmla="val 16200000"/>
            <a:gd name="adj3" fmla="val 3907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767CEB-59DE-4570-A3D0-6B7D539E34DB}">
      <dsp:nvSpPr>
        <dsp:cNvPr id="0" name=""/>
        <dsp:cNvSpPr/>
      </dsp:nvSpPr>
      <dsp:spPr>
        <a:xfrm>
          <a:off x="1723871" y="719143"/>
          <a:ext cx="5696256" cy="5696256"/>
        </a:xfrm>
        <a:prstGeom prst="blockArc">
          <a:avLst>
            <a:gd name="adj1" fmla="val 10028571"/>
            <a:gd name="adj2" fmla="val 13114286"/>
            <a:gd name="adj3" fmla="val 3907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5AFD00-6684-4E63-AA74-6AE435282AE2}">
      <dsp:nvSpPr>
        <dsp:cNvPr id="0" name=""/>
        <dsp:cNvSpPr/>
      </dsp:nvSpPr>
      <dsp:spPr>
        <a:xfrm>
          <a:off x="1723871" y="719143"/>
          <a:ext cx="5696256" cy="5696256"/>
        </a:xfrm>
        <a:prstGeom prst="blockArc">
          <a:avLst>
            <a:gd name="adj1" fmla="val 6942857"/>
            <a:gd name="adj2" fmla="val 10028571"/>
            <a:gd name="adj3" fmla="val 3907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0A7528-3CEA-416B-A29C-2A8FB546B1A6}">
      <dsp:nvSpPr>
        <dsp:cNvPr id="0" name=""/>
        <dsp:cNvSpPr/>
      </dsp:nvSpPr>
      <dsp:spPr>
        <a:xfrm>
          <a:off x="1723871" y="719143"/>
          <a:ext cx="5696256" cy="5696256"/>
        </a:xfrm>
        <a:prstGeom prst="blockArc">
          <a:avLst>
            <a:gd name="adj1" fmla="val 3857143"/>
            <a:gd name="adj2" fmla="val 6942857"/>
            <a:gd name="adj3" fmla="val 3907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AA0BDB-A373-404B-A3A8-5D2F71DE2744}">
      <dsp:nvSpPr>
        <dsp:cNvPr id="0" name=""/>
        <dsp:cNvSpPr/>
      </dsp:nvSpPr>
      <dsp:spPr>
        <a:xfrm>
          <a:off x="1723871" y="719143"/>
          <a:ext cx="5696256" cy="5696256"/>
        </a:xfrm>
        <a:prstGeom prst="blockArc">
          <a:avLst>
            <a:gd name="adj1" fmla="val 771429"/>
            <a:gd name="adj2" fmla="val 3857143"/>
            <a:gd name="adj3" fmla="val 3907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B910C1-3EBA-4D38-9050-3B516F24C194}">
      <dsp:nvSpPr>
        <dsp:cNvPr id="0" name=""/>
        <dsp:cNvSpPr/>
      </dsp:nvSpPr>
      <dsp:spPr>
        <a:xfrm>
          <a:off x="1723871" y="719143"/>
          <a:ext cx="5696256" cy="5696256"/>
        </a:xfrm>
        <a:prstGeom prst="blockArc">
          <a:avLst>
            <a:gd name="adj1" fmla="val 19285714"/>
            <a:gd name="adj2" fmla="val 771429"/>
            <a:gd name="adj3" fmla="val 3907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00EF21-A898-4984-A28D-8E5439796377}">
      <dsp:nvSpPr>
        <dsp:cNvPr id="0" name=""/>
        <dsp:cNvSpPr/>
      </dsp:nvSpPr>
      <dsp:spPr>
        <a:xfrm>
          <a:off x="1723871" y="719143"/>
          <a:ext cx="5696256" cy="5696256"/>
        </a:xfrm>
        <a:prstGeom prst="blockArc">
          <a:avLst>
            <a:gd name="adj1" fmla="val 16200000"/>
            <a:gd name="adj2" fmla="val 19285714"/>
            <a:gd name="adj3" fmla="val 3907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F0E111-82BD-4AFB-BCBC-F7F177FB83AC}">
      <dsp:nvSpPr>
        <dsp:cNvPr id="0" name=""/>
        <dsp:cNvSpPr/>
      </dsp:nvSpPr>
      <dsp:spPr>
        <a:xfrm>
          <a:off x="3468067" y="2463339"/>
          <a:ext cx="2207865" cy="220786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3</a:t>
          </a:r>
          <a:endParaRPr lang="cs-CZ" sz="6500" kern="1200" dirty="0"/>
        </a:p>
      </dsp:txBody>
      <dsp:txXfrm>
        <a:off x="3791401" y="2786673"/>
        <a:ext cx="1561197" cy="1561197"/>
      </dsp:txXfrm>
    </dsp:sp>
    <dsp:sp modelId="{A3162ED5-323A-4A64-A634-8EFBBF90FBD6}">
      <dsp:nvSpPr>
        <dsp:cNvPr id="0" name=""/>
        <dsp:cNvSpPr/>
      </dsp:nvSpPr>
      <dsp:spPr>
        <a:xfrm>
          <a:off x="3799247" y="2028"/>
          <a:ext cx="1545505" cy="154550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budeš</a:t>
          </a:r>
          <a:endParaRPr lang="cs-CZ" sz="2600" kern="1200" dirty="0"/>
        </a:p>
      </dsp:txBody>
      <dsp:txXfrm>
        <a:off x="4025581" y="228362"/>
        <a:ext cx="1092837" cy="1092837"/>
      </dsp:txXfrm>
    </dsp:sp>
    <dsp:sp modelId="{B86AC764-43ED-4E24-97AE-8D072E443B23}">
      <dsp:nvSpPr>
        <dsp:cNvPr id="0" name=""/>
        <dsp:cNvSpPr/>
      </dsp:nvSpPr>
      <dsp:spPr>
        <a:xfrm>
          <a:off x="5982503" y="1053429"/>
          <a:ext cx="1545505" cy="154550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skáče</a:t>
          </a:r>
          <a:endParaRPr lang="cs-CZ" sz="2600" kern="1200" dirty="0"/>
        </a:p>
      </dsp:txBody>
      <dsp:txXfrm>
        <a:off x="6208837" y="1279763"/>
        <a:ext cx="1092837" cy="1092837"/>
      </dsp:txXfrm>
    </dsp:sp>
    <dsp:sp modelId="{D1DCEB0E-372D-4619-A744-61D0C116B312}">
      <dsp:nvSpPr>
        <dsp:cNvPr id="0" name=""/>
        <dsp:cNvSpPr/>
      </dsp:nvSpPr>
      <dsp:spPr>
        <a:xfrm>
          <a:off x="6521723" y="3415906"/>
          <a:ext cx="1545505" cy="154550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běhat</a:t>
          </a:r>
          <a:endParaRPr lang="cs-CZ" sz="2600" kern="1200" dirty="0"/>
        </a:p>
      </dsp:txBody>
      <dsp:txXfrm>
        <a:off x="6748057" y="3642240"/>
        <a:ext cx="1092837" cy="1092837"/>
      </dsp:txXfrm>
    </dsp:sp>
    <dsp:sp modelId="{925C366A-C24C-4648-88B5-A04D4396E3A5}">
      <dsp:nvSpPr>
        <dsp:cNvPr id="0" name=""/>
        <dsp:cNvSpPr/>
      </dsp:nvSpPr>
      <dsp:spPr>
        <a:xfrm>
          <a:off x="5010863" y="5310465"/>
          <a:ext cx="1545505" cy="154550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kopat</a:t>
          </a:r>
          <a:endParaRPr lang="cs-CZ" sz="2600" kern="1200" dirty="0"/>
        </a:p>
      </dsp:txBody>
      <dsp:txXfrm>
        <a:off x="5237197" y="5536799"/>
        <a:ext cx="1092837" cy="1092837"/>
      </dsp:txXfrm>
    </dsp:sp>
    <dsp:sp modelId="{EC7253EC-F628-409C-84AF-1F858DE2E56A}">
      <dsp:nvSpPr>
        <dsp:cNvPr id="0" name=""/>
        <dsp:cNvSpPr/>
      </dsp:nvSpPr>
      <dsp:spPr>
        <a:xfrm>
          <a:off x="2587631" y="5310465"/>
          <a:ext cx="1545505" cy="1545505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budu psát</a:t>
          </a:r>
          <a:endParaRPr lang="cs-CZ" sz="2600" kern="1200" dirty="0"/>
        </a:p>
      </dsp:txBody>
      <dsp:txXfrm>
        <a:off x="2813965" y="5536799"/>
        <a:ext cx="1092837" cy="1092837"/>
      </dsp:txXfrm>
    </dsp:sp>
    <dsp:sp modelId="{820CAE51-56DB-4D59-8E3E-B937AD7857F2}">
      <dsp:nvSpPr>
        <dsp:cNvPr id="0" name=""/>
        <dsp:cNvSpPr/>
      </dsp:nvSpPr>
      <dsp:spPr>
        <a:xfrm>
          <a:off x="1076770" y="3415906"/>
          <a:ext cx="1545505" cy="154550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spali</a:t>
          </a:r>
          <a:endParaRPr lang="cs-CZ" sz="2600" kern="1200" dirty="0"/>
        </a:p>
      </dsp:txBody>
      <dsp:txXfrm>
        <a:off x="1303104" y="3642240"/>
        <a:ext cx="1092837" cy="1092837"/>
      </dsp:txXfrm>
    </dsp:sp>
    <dsp:sp modelId="{B3DEFE86-593D-4748-B60A-2C28A69DD6E8}">
      <dsp:nvSpPr>
        <dsp:cNvPr id="0" name=""/>
        <dsp:cNvSpPr/>
      </dsp:nvSpPr>
      <dsp:spPr>
        <a:xfrm>
          <a:off x="1615990" y="1053429"/>
          <a:ext cx="1545505" cy="154550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ukazuje</a:t>
          </a:r>
          <a:endParaRPr lang="cs-CZ" sz="2600" kern="1200" dirty="0"/>
        </a:p>
      </dsp:txBody>
      <dsp:txXfrm>
        <a:off x="1842324" y="1279763"/>
        <a:ext cx="1092837" cy="109283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44BC63-56B7-43FC-98AC-4E87528BFD3F}">
      <dsp:nvSpPr>
        <dsp:cNvPr id="0" name=""/>
        <dsp:cNvSpPr/>
      </dsp:nvSpPr>
      <dsp:spPr>
        <a:xfrm>
          <a:off x="1723871" y="719143"/>
          <a:ext cx="5696256" cy="5696256"/>
        </a:xfrm>
        <a:prstGeom prst="blockArc">
          <a:avLst>
            <a:gd name="adj1" fmla="val 13114286"/>
            <a:gd name="adj2" fmla="val 16200000"/>
            <a:gd name="adj3" fmla="val 3907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9D841C-6028-43CD-A639-C1BB9A0FFFB4}">
      <dsp:nvSpPr>
        <dsp:cNvPr id="0" name=""/>
        <dsp:cNvSpPr/>
      </dsp:nvSpPr>
      <dsp:spPr>
        <a:xfrm>
          <a:off x="1723871" y="719143"/>
          <a:ext cx="5696256" cy="5696256"/>
        </a:xfrm>
        <a:prstGeom prst="blockArc">
          <a:avLst>
            <a:gd name="adj1" fmla="val 10028571"/>
            <a:gd name="adj2" fmla="val 13114286"/>
            <a:gd name="adj3" fmla="val 3907"/>
          </a:avLst>
        </a:prstGeom>
        <a:solidFill>
          <a:schemeClr val="accent2">
            <a:hueOff val="3901266"/>
            <a:satOff val="-4866"/>
            <a:lumOff val="114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31F13A-F932-4C40-A44E-4DD8CE18BC36}">
      <dsp:nvSpPr>
        <dsp:cNvPr id="0" name=""/>
        <dsp:cNvSpPr/>
      </dsp:nvSpPr>
      <dsp:spPr>
        <a:xfrm>
          <a:off x="1723871" y="719143"/>
          <a:ext cx="5696256" cy="5696256"/>
        </a:xfrm>
        <a:prstGeom prst="blockArc">
          <a:avLst>
            <a:gd name="adj1" fmla="val 6942857"/>
            <a:gd name="adj2" fmla="val 10028571"/>
            <a:gd name="adj3" fmla="val 3907"/>
          </a:avLst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F58A16-EF6C-48EE-BD1A-1F7CA31C371E}">
      <dsp:nvSpPr>
        <dsp:cNvPr id="0" name=""/>
        <dsp:cNvSpPr/>
      </dsp:nvSpPr>
      <dsp:spPr>
        <a:xfrm>
          <a:off x="1723871" y="719143"/>
          <a:ext cx="5696256" cy="5696256"/>
        </a:xfrm>
        <a:prstGeom prst="blockArc">
          <a:avLst>
            <a:gd name="adj1" fmla="val 3857143"/>
            <a:gd name="adj2" fmla="val 6942857"/>
            <a:gd name="adj3" fmla="val 3907"/>
          </a:avLst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6D4F58-018A-497F-B85C-96B3207970AE}">
      <dsp:nvSpPr>
        <dsp:cNvPr id="0" name=""/>
        <dsp:cNvSpPr/>
      </dsp:nvSpPr>
      <dsp:spPr>
        <a:xfrm>
          <a:off x="1723871" y="719143"/>
          <a:ext cx="5696256" cy="5696256"/>
        </a:xfrm>
        <a:prstGeom prst="blockArc">
          <a:avLst>
            <a:gd name="adj1" fmla="val 771429"/>
            <a:gd name="adj2" fmla="val 3857143"/>
            <a:gd name="adj3" fmla="val 3907"/>
          </a:avLst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A283A1-8713-4BE0-887A-2792BA304270}">
      <dsp:nvSpPr>
        <dsp:cNvPr id="0" name=""/>
        <dsp:cNvSpPr/>
      </dsp:nvSpPr>
      <dsp:spPr>
        <a:xfrm>
          <a:off x="1723871" y="719143"/>
          <a:ext cx="5696256" cy="5696256"/>
        </a:xfrm>
        <a:prstGeom prst="blockArc">
          <a:avLst>
            <a:gd name="adj1" fmla="val 19285714"/>
            <a:gd name="adj2" fmla="val 771429"/>
            <a:gd name="adj3" fmla="val 3907"/>
          </a:avLst>
        </a:prstGeom>
        <a:solidFill>
          <a:schemeClr val="accent2">
            <a:hueOff val="780253"/>
            <a:satOff val="-973"/>
            <a:lumOff val="22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ADCAFE-78ED-4C91-9D39-1B4D21627E3F}">
      <dsp:nvSpPr>
        <dsp:cNvPr id="0" name=""/>
        <dsp:cNvSpPr/>
      </dsp:nvSpPr>
      <dsp:spPr>
        <a:xfrm>
          <a:off x="1723871" y="719143"/>
          <a:ext cx="5696256" cy="5696256"/>
        </a:xfrm>
        <a:prstGeom prst="blockArc">
          <a:avLst>
            <a:gd name="adj1" fmla="val 16200000"/>
            <a:gd name="adj2" fmla="val 19285714"/>
            <a:gd name="adj3" fmla="val 3907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FB2718-EB3C-4862-8FCD-6A40596E933D}">
      <dsp:nvSpPr>
        <dsp:cNvPr id="0" name=""/>
        <dsp:cNvSpPr/>
      </dsp:nvSpPr>
      <dsp:spPr>
        <a:xfrm>
          <a:off x="3468067" y="2463339"/>
          <a:ext cx="2207865" cy="220786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4</a:t>
          </a:r>
          <a:endParaRPr lang="cs-CZ" sz="6500" kern="1200" dirty="0"/>
        </a:p>
      </dsp:txBody>
      <dsp:txXfrm>
        <a:off x="3791401" y="2786673"/>
        <a:ext cx="1561197" cy="1561197"/>
      </dsp:txXfrm>
    </dsp:sp>
    <dsp:sp modelId="{5AC96B06-8136-4FE5-81A3-4F7536971D79}">
      <dsp:nvSpPr>
        <dsp:cNvPr id="0" name=""/>
        <dsp:cNvSpPr/>
      </dsp:nvSpPr>
      <dsp:spPr>
        <a:xfrm>
          <a:off x="3799247" y="2028"/>
          <a:ext cx="1545505" cy="154550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Anička</a:t>
          </a:r>
          <a:endParaRPr lang="cs-CZ" sz="2000" kern="1200" dirty="0"/>
        </a:p>
      </dsp:txBody>
      <dsp:txXfrm>
        <a:off x="4025581" y="228362"/>
        <a:ext cx="1092837" cy="1092837"/>
      </dsp:txXfrm>
    </dsp:sp>
    <dsp:sp modelId="{DCF640A5-CA97-4485-B846-182730AF1CF0}">
      <dsp:nvSpPr>
        <dsp:cNvPr id="0" name=""/>
        <dsp:cNvSpPr/>
      </dsp:nvSpPr>
      <dsp:spPr>
        <a:xfrm>
          <a:off x="5982503" y="1053429"/>
          <a:ext cx="1545505" cy="1545505"/>
        </a:xfrm>
        <a:prstGeom prst="ellipse">
          <a:avLst/>
        </a:prstGeom>
        <a:solidFill>
          <a:schemeClr val="accent2">
            <a:hueOff val="780253"/>
            <a:satOff val="-973"/>
            <a:lumOff val="22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skok</a:t>
          </a:r>
          <a:endParaRPr lang="cs-CZ" sz="2000" kern="1200" dirty="0"/>
        </a:p>
      </dsp:txBody>
      <dsp:txXfrm>
        <a:off x="6208837" y="1279763"/>
        <a:ext cx="1092837" cy="1092837"/>
      </dsp:txXfrm>
    </dsp:sp>
    <dsp:sp modelId="{59D4759C-023D-4558-8028-694C3236A1BC}">
      <dsp:nvSpPr>
        <dsp:cNvPr id="0" name=""/>
        <dsp:cNvSpPr/>
      </dsp:nvSpPr>
      <dsp:spPr>
        <a:xfrm>
          <a:off x="6521723" y="3415906"/>
          <a:ext cx="1545505" cy="1545505"/>
        </a:xfrm>
        <a:prstGeom prst="ellipse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pytel</a:t>
          </a:r>
          <a:endParaRPr lang="cs-CZ" sz="2000" kern="1200" dirty="0"/>
        </a:p>
      </dsp:txBody>
      <dsp:txXfrm>
        <a:off x="6748057" y="3642240"/>
        <a:ext cx="1092837" cy="1092837"/>
      </dsp:txXfrm>
    </dsp:sp>
    <dsp:sp modelId="{9DD65631-2534-426B-AE8A-C166731BA8F9}">
      <dsp:nvSpPr>
        <dsp:cNvPr id="0" name=""/>
        <dsp:cNvSpPr/>
      </dsp:nvSpPr>
      <dsp:spPr>
        <a:xfrm>
          <a:off x="5010863" y="5310465"/>
          <a:ext cx="1545505" cy="1545505"/>
        </a:xfrm>
        <a:prstGeom prst="ellipse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moucha</a:t>
          </a:r>
          <a:endParaRPr lang="cs-CZ" sz="2000" kern="1200" dirty="0"/>
        </a:p>
      </dsp:txBody>
      <dsp:txXfrm>
        <a:off x="5237197" y="5536799"/>
        <a:ext cx="1092837" cy="1092837"/>
      </dsp:txXfrm>
    </dsp:sp>
    <dsp:sp modelId="{07F802CD-5EB1-4BB8-966F-9B28D9CD0F45}">
      <dsp:nvSpPr>
        <dsp:cNvPr id="0" name=""/>
        <dsp:cNvSpPr/>
      </dsp:nvSpPr>
      <dsp:spPr>
        <a:xfrm>
          <a:off x="2587631" y="5310465"/>
          <a:ext cx="1545505" cy="1545505"/>
        </a:xfrm>
        <a:prstGeom prst="ellipse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kotoul</a:t>
          </a:r>
          <a:endParaRPr lang="cs-CZ" sz="2000" kern="1200" dirty="0"/>
        </a:p>
      </dsp:txBody>
      <dsp:txXfrm>
        <a:off x="2813965" y="5536799"/>
        <a:ext cx="1092837" cy="1092837"/>
      </dsp:txXfrm>
    </dsp:sp>
    <dsp:sp modelId="{4D7F3BD7-19B2-4427-9FE6-9CF8DFA5BB6D}">
      <dsp:nvSpPr>
        <dsp:cNvPr id="0" name=""/>
        <dsp:cNvSpPr/>
      </dsp:nvSpPr>
      <dsp:spPr>
        <a:xfrm>
          <a:off x="1076770" y="3415906"/>
          <a:ext cx="1545505" cy="1545505"/>
        </a:xfrm>
        <a:prstGeom prst="ellipse">
          <a:avLst/>
        </a:prstGeom>
        <a:solidFill>
          <a:schemeClr val="accent2">
            <a:hueOff val="3901266"/>
            <a:satOff val="-4866"/>
            <a:lumOff val="114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moudrost</a:t>
          </a:r>
          <a:endParaRPr lang="cs-CZ" sz="2000" kern="1200" dirty="0"/>
        </a:p>
      </dsp:txBody>
      <dsp:txXfrm>
        <a:off x="1303104" y="3642240"/>
        <a:ext cx="1092837" cy="1092837"/>
      </dsp:txXfrm>
    </dsp:sp>
    <dsp:sp modelId="{BE88DBA6-DD26-43D5-AB4C-CE00CCFE0F2C}">
      <dsp:nvSpPr>
        <dsp:cNvPr id="0" name=""/>
        <dsp:cNvSpPr/>
      </dsp:nvSpPr>
      <dsp:spPr>
        <a:xfrm>
          <a:off x="1615990" y="1053429"/>
          <a:ext cx="1545505" cy="1545505"/>
        </a:xfrm>
        <a:prstGeom prst="ellipse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růže</a:t>
          </a:r>
          <a:endParaRPr lang="cs-CZ" sz="2000" kern="1200" dirty="0"/>
        </a:p>
      </dsp:txBody>
      <dsp:txXfrm>
        <a:off x="1842324" y="1279763"/>
        <a:ext cx="1092837" cy="109283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A74F2B-DC5C-40D8-8FF8-9E31636DDDE4}">
      <dsp:nvSpPr>
        <dsp:cNvPr id="0" name=""/>
        <dsp:cNvSpPr/>
      </dsp:nvSpPr>
      <dsp:spPr>
        <a:xfrm>
          <a:off x="1723871" y="719143"/>
          <a:ext cx="5696256" cy="5696256"/>
        </a:xfrm>
        <a:prstGeom prst="blockArc">
          <a:avLst>
            <a:gd name="adj1" fmla="val 13114286"/>
            <a:gd name="adj2" fmla="val 16200000"/>
            <a:gd name="adj3" fmla="val 3907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7CB591-4A40-4538-BAEF-DA76DDF3B038}">
      <dsp:nvSpPr>
        <dsp:cNvPr id="0" name=""/>
        <dsp:cNvSpPr/>
      </dsp:nvSpPr>
      <dsp:spPr>
        <a:xfrm>
          <a:off x="1723871" y="719143"/>
          <a:ext cx="5696256" cy="5696256"/>
        </a:xfrm>
        <a:prstGeom prst="blockArc">
          <a:avLst>
            <a:gd name="adj1" fmla="val 10028571"/>
            <a:gd name="adj2" fmla="val 13114286"/>
            <a:gd name="adj3" fmla="val 3907"/>
          </a:avLst>
        </a:prstGeom>
        <a:solidFill>
          <a:schemeClr val="accent5">
            <a:hueOff val="-8278230"/>
            <a:satOff val="33176"/>
            <a:lumOff val="719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DCAC3C-DC3F-4F4F-8278-CF03E640E6A2}">
      <dsp:nvSpPr>
        <dsp:cNvPr id="0" name=""/>
        <dsp:cNvSpPr/>
      </dsp:nvSpPr>
      <dsp:spPr>
        <a:xfrm>
          <a:off x="1723871" y="719143"/>
          <a:ext cx="5696256" cy="5696256"/>
        </a:xfrm>
        <a:prstGeom prst="blockArc">
          <a:avLst>
            <a:gd name="adj1" fmla="val 6942857"/>
            <a:gd name="adj2" fmla="val 10028571"/>
            <a:gd name="adj3" fmla="val 3907"/>
          </a:avLst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A77DBF-9356-4003-B880-22ADE11C1D84}">
      <dsp:nvSpPr>
        <dsp:cNvPr id="0" name=""/>
        <dsp:cNvSpPr/>
      </dsp:nvSpPr>
      <dsp:spPr>
        <a:xfrm>
          <a:off x="1723871" y="719143"/>
          <a:ext cx="5696256" cy="5696256"/>
        </a:xfrm>
        <a:prstGeom prst="blockArc">
          <a:avLst>
            <a:gd name="adj1" fmla="val 3857143"/>
            <a:gd name="adj2" fmla="val 6942857"/>
            <a:gd name="adj3" fmla="val 3907"/>
          </a:avLst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4CED69-A696-4BBF-8201-637A5F0588A8}">
      <dsp:nvSpPr>
        <dsp:cNvPr id="0" name=""/>
        <dsp:cNvSpPr/>
      </dsp:nvSpPr>
      <dsp:spPr>
        <a:xfrm>
          <a:off x="1723871" y="719143"/>
          <a:ext cx="5696256" cy="5696256"/>
        </a:xfrm>
        <a:prstGeom prst="blockArc">
          <a:avLst>
            <a:gd name="adj1" fmla="val 771429"/>
            <a:gd name="adj2" fmla="val 3857143"/>
            <a:gd name="adj3" fmla="val 3907"/>
          </a:avLst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FBF64D-3483-4455-9FE6-9D52A2040D39}">
      <dsp:nvSpPr>
        <dsp:cNvPr id="0" name=""/>
        <dsp:cNvSpPr/>
      </dsp:nvSpPr>
      <dsp:spPr>
        <a:xfrm>
          <a:off x="1723871" y="719143"/>
          <a:ext cx="5696256" cy="5696256"/>
        </a:xfrm>
        <a:prstGeom prst="blockArc">
          <a:avLst>
            <a:gd name="adj1" fmla="val 19285714"/>
            <a:gd name="adj2" fmla="val 771429"/>
            <a:gd name="adj3" fmla="val 3907"/>
          </a:avLst>
        </a:prstGeom>
        <a:solidFill>
          <a:schemeClr val="accent5">
            <a:hueOff val="-1655646"/>
            <a:satOff val="6635"/>
            <a:lumOff val="143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A136C5-967B-4306-9DC0-A41DDB206322}">
      <dsp:nvSpPr>
        <dsp:cNvPr id="0" name=""/>
        <dsp:cNvSpPr/>
      </dsp:nvSpPr>
      <dsp:spPr>
        <a:xfrm>
          <a:off x="1723871" y="719143"/>
          <a:ext cx="5696256" cy="5696256"/>
        </a:xfrm>
        <a:prstGeom prst="blockArc">
          <a:avLst>
            <a:gd name="adj1" fmla="val 16200000"/>
            <a:gd name="adj2" fmla="val 19285714"/>
            <a:gd name="adj3" fmla="val 3907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29D131-3BD2-432C-A6E8-4ECCE0B3D5BC}">
      <dsp:nvSpPr>
        <dsp:cNvPr id="0" name=""/>
        <dsp:cNvSpPr/>
      </dsp:nvSpPr>
      <dsp:spPr>
        <a:xfrm>
          <a:off x="3468067" y="2463339"/>
          <a:ext cx="2207865" cy="220786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5</a:t>
          </a:r>
          <a:endParaRPr lang="cs-CZ" sz="6500" kern="1200" dirty="0"/>
        </a:p>
      </dsp:txBody>
      <dsp:txXfrm>
        <a:off x="3791401" y="2786673"/>
        <a:ext cx="1561197" cy="1561197"/>
      </dsp:txXfrm>
    </dsp:sp>
    <dsp:sp modelId="{E01A5754-ADBC-4999-85AE-5DB3D9052A5F}">
      <dsp:nvSpPr>
        <dsp:cNvPr id="0" name=""/>
        <dsp:cNvSpPr/>
      </dsp:nvSpPr>
      <dsp:spPr>
        <a:xfrm>
          <a:off x="3799247" y="2028"/>
          <a:ext cx="1545505" cy="154550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modrý</a:t>
          </a:r>
          <a:endParaRPr lang="cs-CZ" sz="2600" kern="1200" dirty="0"/>
        </a:p>
      </dsp:txBody>
      <dsp:txXfrm>
        <a:off x="4025581" y="228362"/>
        <a:ext cx="1092837" cy="1092837"/>
      </dsp:txXfrm>
    </dsp:sp>
    <dsp:sp modelId="{C0B56A80-3A85-4094-8160-76A6F352E985}">
      <dsp:nvSpPr>
        <dsp:cNvPr id="0" name=""/>
        <dsp:cNvSpPr/>
      </dsp:nvSpPr>
      <dsp:spPr>
        <a:xfrm>
          <a:off x="5982503" y="1053429"/>
          <a:ext cx="1545505" cy="1545505"/>
        </a:xfrm>
        <a:prstGeom prst="ellipse">
          <a:avLst/>
        </a:prstGeom>
        <a:solidFill>
          <a:schemeClr val="accent5">
            <a:hueOff val="-1655646"/>
            <a:satOff val="6635"/>
            <a:lumOff val="143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zelená</a:t>
          </a:r>
          <a:endParaRPr lang="cs-CZ" sz="2600" kern="1200" dirty="0"/>
        </a:p>
      </dsp:txBody>
      <dsp:txXfrm>
        <a:off x="6208837" y="1279763"/>
        <a:ext cx="1092837" cy="1092837"/>
      </dsp:txXfrm>
    </dsp:sp>
    <dsp:sp modelId="{A1E5CD52-C7F4-4E89-BB45-B7BBF0112A0D}">
      <dsp:nvSpPr>
        <dsp:cNvPr id="0" name=""/>
        <dsp:cNvSpPr/>
      </dsp:nvSpPr>
      <dsp:spPr>
        <a:xfrm>
          <a:off x="6521723" y="3415906"/>
          <a:ext cx="1545505" cy="1545505"/>
        </a:xfrm>
        <a:prstGeom prst="ellipse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krásné</a:t>
          </a:r>
          <a:endParaRPr lang="cs-CZ" sz="2600" kern="1200" dirty="0"/>
        </a:p>
      </dsp:txBody>
      <dsp:txXfrm>
        <a:off x="6748057" y="3642240"/>
        <a:ext cx="1092837" cy="1092837"/>
      </dsp:txXfrm>
    </dsp:sp>
    <dsp:sp modelId="{879C0CEC-140B-4B1B-A007-20AB67D7D421}">
      <dsp:nvSpPr>
        <dsp:cNvPr id="0" name=""/>
        <dsp:cNvSpPr/>
      </dsp:nvSpPr>
      <dsp:spPr>
        <a:xfrm>
          <a:off x="5010863" y="5310465"/>
          <a:ext cx="1545505" cy="1545505"/>
        </a:xfrm>
        <a:prstGeom prst="ellipse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hodná</a:t>
          </a:r>
          <a:endParaRPr lang="cs-CZ" sz="2600" kern="1200" dirty="0"/>
        </a:p>
      </dsp:txBody>
      <dsp:txXfrm>
        <a:off x="5237197" y="5536799"/>
        <a:ext cx="1092837" cy="1092837"/>
      </dsp:txXfrm>
    </dsp:sp>
    <dsp:sp modelId="{5C4194A2-5205-45F6-8736-BB233BE420C2}">
      <dsp:nvSpPr>
        <dsp:cNvPr id="0" name=""/>
        <dsp:cNvSpPr/>
      </dsp:nvSpPr>
      <dsp:spPr>
        <a:xfrm>
          <a:off x="2587631" y="5310465"/>
          <a:ext cx="1545505" cy="1545505"/>
        </a:xfrm>
        <a:prstGeom prst="ellipse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vysoký</a:t>
          </a:r>
          <a:endParaRPr lang="cs-CZ" sz="2600" kern="1200" dirty="0"/>
        </a:p>
      </dsp:txBody>
      <dsp:txXfrm>
        <a:off x="2813965" y="5536799"/>
        <a:ext cx="1092837" cy="1092837"/>
      </dsp:txXfrm>
    </dsp:sp>
    <dsp:sp modelId="{1BE73F0A-419F-4B5F-BF22-8A8257DDC35D}">
      <dsp:nvSpPr>
        <dsp:cNvPr id="0" name=""/>
        <dsp:cNvSpPr/>
      </dsp:nvSpPr>
      <dsp:spPr>
        <a:xfrm>
          <a:off x="1076770" y="3415906"/>
          <a:ext cx="1545505" cy="1545505"/>
        </a:xfrm>
        <a:prstGeom prst="ellipse">
          <a:avLst/>
        </a:prstGeom>
        <a:solidFill>
          <a:schemeClr val="accent5">
            <a:hueOff val="-8278230"/>
            <a:satOff val="33176"/>
            <a:lumOff val="719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úzká</a:t>
          </a:r>
          <a:endParaRPr lang="cs-CZ" sz="2600" kern="1200" dirty="0"/>
        </a:p>
      </dsp:txBody>
      <dsp:txXfrm>
        <a:off x="1303104" y="3642240"/>
        <a:ext cx="1092837" cy="1092837"/>
      </dsp:txXfrm>
    </dsp:sp>
    <dsp:sp modelId="{F933A8AB-FA9D-43BA-AC8D-8FD241E5E83C}">
      <dsp:nvSpPr>
        <dsp:cNvPr id="0" name=""/>
        <dsp:cNvSpPr/>
      </dsp:nvSpPr>
      <dsp:spPr>
        <a:xfrm>
          <a:off x="1615990" y="1053429"/>
          <a:ext cx="1545505" cy="1545505"/>
        </a:xfrm>
        <a:prstGeom prst="ellipse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smutná</a:t>
          </a:r>
          <a:endParaRPr lang="cs-CZ" sz="2600" kern="1200" dirty="0"/>
        </a:p>
      </dsp:txBody>
      <dsp:txXfrm>
        <a:off x="1842324" y="1279763"/>
        <a:ext cx="1092837" cy="109283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B6474-559C-461A-9828-536AD0BE0822}" type="datetimeFigureOut">
              <a:rPr lang="cs-CZ" smtClean="0"/>
              <a:t>5.6.2011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94F54-23E5-4288-B0C8-21757A76EE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8871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B6474-559C-461A-9828-536AD0BE0822}" type="datetimeFigureOut">
              <a:rPr lang="cs-CZ" smtClean="0"/>
              <a:t>5.6.2011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94F54-23E5-4288-B0C8-21757A76EE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46947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B6474-559C-461A-9828-536AD0BE0822}" type="datetimeFigureOut">
              <a:rPr lang="cs-CZ" smtClean="0"/>
              <a:t>5.6.2011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94F54-23E5-4288-B0C8-21757A76EE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70604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B6474-559C-461A-9828-536AD0BE0822}" type="datetimeFigureOut">
              <a:rPr lang="cs-CZ" smtClean="0"/>
              <a:t>5.6.2011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94F54-23E5-4288-B0C8-21757A76EE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16923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B6474-559C-461A-9828-536AD0BE0822}" type="datetimeFigureOut">
              <a:rPr lang="cs-CZ" smtClean="0"/>
              <a:t>5.6.2011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94F54-23E5-4288-B0C8-21757A76EE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5303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B6474-559C-461A-9828-536AD0BE0822}" type="datetimeFigureOut">
              <a:rPr lang="cs-CZ" smtClean="0"/>
              <a:t>5.6.2011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94F54-23E5-4288-B0C8-21757A76EE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05540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B6474-559C-461A-9828-536AD0BE0822}" type="datetimeFigureOut">
              <a:rPr lang="cs-CZ" smtClean="0"/>
              <a:t>5.6.2011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94F54-23E5-4288-B0C8-21757A76EE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9370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B6474-559C-461A-9828-536AD0BE0822}" type="datetimeFigureOut">
              <a:rPr lang="cs-CZ" smtClean="0"/>
              <a:t>5.6.2011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94F54-23E5-4288-B0C8-21757A76EE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41035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B6474-559C-461A-9828-536AD0BE0822}" type="datetimeFigureOut">
              <a:rPr lang="cs-CZ" smtClean="0"/>
              <a:t>5.6.2011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94F54-23E5-4288-B0C8-21757A76EE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28567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B6474-559C-461A-9828-536AD0BE0822}" type="datetimeFigureOut">
              <a:rPr lang="cs-CZ" smtClean="0"/>
              <a:t>5.6.2011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94F54-23E5-4288-B0C8-21757A76EE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17948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B6474-559C-461A-9828-536AD0BE0822}" type="datetimeFigureOut">
              <a:rPr lang="cs-CZ" smtClean="0"/>
              <a:t>5.6.2011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94F54-23E5-4288-B0C8-21757A76EE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62032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0B6474-559C-461A-9828-536AD0BE0822}" type="datetimeFigureOut">
              <a:rPr lang="cs-CZ" smtClean="0"/>
              <a:t>5.6.2011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D94F54-23E5-4288-B0C8-21757A76EE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35265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9509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569146333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87890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061205654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94433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858545406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5313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138033863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08028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443824625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45213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522004179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91859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21642813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72096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128994598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5158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947170285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56600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526500730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03836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764703"/>
            <a:ext cx="3167342" cy="51090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Řešení :</a:t>
            </a:r>
          </a:p>
          <a:p>
            <a:r>
              <a:rPr lang="cs-CZ" sz="2800" dirty="0" smtClean="0"/>
              <a:t>1.   citoslovce</a:t>
            </a:r>
          </a:p>
          <a:p>
            <a:r>
              <a:rPr lang="cs-CZ" sz="2800" dirty="0" smtClean="0"/>
              <a:t>2.   spojky</a:t>
            </a:r>
          </a:p>
          <a:p>
            <a:r>
              <a:rPr lang="cs-CZ" sz="2800" dirty="0" smtClean="0"/>
              <a:t>3.   slovesa</a:t>
            </a:r>
          </a:p>
          <a:p>
            <a:r>
              <a:rPr lang="cs-CZ" sz="2800" dirty="0" smtClean="0"/>
              <a:t>4.   podstatná jména</a:t>
            </a:r>
          </a:p>
          <a:p>
            <a:r>
              <a:rPr lang="cs-CZ" sz="2800" dirty="0" smtClean="0"/>
              <a:t>5.   přídavná jména</a:t>
            </a:r>
          </a:p>
          <a:p>
            <a:r>
              <a:rPr lang="cs-CZ" sz="2800" dirty="0" smtClean="0"/>
              <a:t>6.   příslovce</a:t>
            </a:r>
          </a:p>
          <a:p>
            <a:r>
              <a:rPr lang="cs-CZ" sz="2800" dirty="0" smtClean="0"/>
              <a:t>7.   předložky</a:t>
            </a:r>
          </a:p>
          <a:p>
            <a:r>
              <a:rPr lang="cs-CZ" sz="2800" dirty="0" smtClean="0"/>
              <a:t>8.   číslovky</a:t>
            </a:r>
          </a:p>
          <a:p>
            <a:r>
              <a:rPr lang="cs-CZ" sz="2800" dirty="0" smtClean="0"/>
              <a:t>9.   zájmena</a:t>
            </a:r>
          </a:p>
          <a:p>
            <a:r>
              <a:rPr lang="cs-CZ" sz="2800" dirty="0" smtClean="0"/>
              <a:t>10. částice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7691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116</Words>
  <Application>Microsoft Office PowerPoint</Application>
  <PresentationFormat>Předvádění na obrazovce (4:3)</PresentationFormat>
  <Paragraphs>92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Heppnerová Eva</dc:creator>
  <cp:lastModifiedBy>Heppnerová Eva</cp:lastModifiedBy>
  <cp:revision>5</cp:revision>
  <dcterms:created xsi:type="dcterms:W3CDTF">2011-06-05T04:02:45Z</dcterms:created>
  <dcterms:modified xsi:type="dcterms:W3CDTF">2011-06-05T04:53:20Z</dcterms:modified>
</cp:coreProperties>
</file>