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7" r:id="rId4"/>
    <p:sldId id="259" r:id="rId5"/>
    <p:sldId id="258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1AA0AF9-E3C5-4675-AB5D-F61C62F28D08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5E5F9D3-3493-47A5-B5BA-C34AB80046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ukoly/matika/testy/testy.php?go=m7_40" TargetMode="External"/><Relationship Id="rId7" Type="http://schemas.openxmlformats.org/officeDocument/2006/relationships/hyperlink" Target="http://kle.cz/vypocty/valec.html" TargetMode="External"/><Relationship Id="rId2" Type="http://schemas.openxmlformats.org/officeDocument/2006/relationships/hyperlink" Target="http://www.aveng.cz/gallery/awards2007/DopravniStroje/_01_Valec_AV7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atrix-2001.cz/v2/images/article/2018_b.jpg" TargetMode="External"/><Relationship Id="rId5" Type="http://schemas.openxmlformats.org/officeDocument/2006/relationships/hyperlink" Target="http://www.italka26.cz/rucni-zahradni-travni-valec-pi-1512.html" TargetMode="External"/><Relationship Id="rId4" Type="http://schemas.openxmlformats.org/officeDocument/2006/relationships/hyperlink" Target="http://airsoftpro.cz/eshop/popup_image.php?pID=193&amp;osCsid=2fa72ad2bcf5a91365eebcbab443e04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>
              <a:defRPr/>
            </a:pP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VY_42_INOVACE_M.8.3-32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:p14="http://schemas.microsoft.com/office/powerpoint/2010/main" val="1717903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6019" y="1844824"/>
            <a:ext cx="784887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 : žák získá nové </a:t>
            </a:r>
            <a:r>
              <a:rPr lang="cs-CZ" dirty="0" smtClean="0"/>
              <a:t>informace o válci a jeho síti</a:t>
            </a:r>
          </a:p>
          <a:p>
            <a:endParaRPr lang="cs-CZ" dirty="0"/>
          </a:p>
          <a:p>
            <a:r>
              <a:rPr lang="cs-CZ" dirty="0"/>
              <a:t>Autor: Mgr. </a:t>
            </a:r>
            <a:r>
              <a:rPr lang="cs-CZ" dirty="0" smtClean="0"/>
              <a:t>Libor Kvita</a:t>
            </a:r>
            <a:r>
              <a:rPr lang="cs-CZ" dirty="0"/>
              <a:t>	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 </a:t>
            </a:r>
            <a:r>
              <a:rPr lang="cs-CZ" dirty="0" smtClean="0"/>
              <a:t>: dokáže načrtnou a narýsovat síť válce</a:t>
            </a:r>
          </a:p>
          <a:p>
            <a:endParaRPr lang="cs-CZ" dirty="0" smtClean="0"/>
          </a:p>
          <a:p>
            <a:r>
              <a:rPr lang="cs-CZ" dirty="0" smtClean="0"/>
              <a:t>Klíčová </a:t>
            </a:r>
            <a:r>
              <a:rPr lang="cs-CZ" dirty="0"/>
              <a:t>slova : </a:t>
            </a:r>
            <a:r>
              <a:rPr lang="cs-CZ" dirty="0" smtClean="0"/>
              <a:t>síť</a:t>
            </a:r>
            <a:endParaRPr lang="cs-CZ" dirty="0"/>
          </a:p>
          <a:p>
            <a:r>
              <a:rPr lang="cs-CZ" dirty="0"/>
              <a:t>Druh učebního materiálu: </a:t>
            </a:r>
            <a:r>
              <a:rPr lang="cs-CZ" dirty="0" smtClean="0"/>
              <a:t>výkladová prezentace </a:t>
            </a:r>
            <a:endParaRPr lang="cs-CZ" dirty="0"/>
          </a:p>
          <a:p>
            <a:r>
              <a:rPr lang="cs-CZ" dirty="0"/>
              <a:t>Druh interaktivity: </a:t>
            </a:r>
            <a:r>
              <a:rPr lang="cs-CZ" dirty="0" smtClean="0"/>
              <a:t>výklad </a:t>
            </a:r>
            <a:endParaRPr lang="cs-CZ" dirty="0"/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 : základní vzdělávání – druhý stupeň</a:t>
            </a:r>
          </a:p>
          <a:p>
            <a:r>
              <a:rPr lang="cs-CZ" dirty="0"/>
              <a:t>Typická věková skupina: </a:t>
            </a:r>
            <a:r>
              <a:rPr lang="cs-CZ" dirty="0" smtClean="0"/>
              <a:t>13 </a:t>
            </a:r>
            <a:r>
              <a:rPr lang="cs-CZ" dirty="0"/>
              <a:t>- </a:t>
            </a:r>
            <a:r>
              <a:rPr lang="cs-CZ" dirty="0" smtClean="0"/>
              <a:t>14 </a:t>
            </a:r>
            <a:r>
              <a:rPr lang="cs-CZ" dirty="0"/>
              <a:t>let</a:t>
            </a:r>
          </a:p>
          <a:p>
            <a:r>
              <a:rPr lang="cs-CZ" dirty="0"/>
              <a:t>Celková velikost</a:t>
            </a:r>
            <a:r>
              <a:rPr lang="cs-CZ" dirty="0" smtClean="0"/>
              <a:t>: 581 kB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16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5"/>
            <a:ext cx="250587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48089">
            <a:off x="6193740" y="760005"/>
            <a:ext cx="2369841" cy="1895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26784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64388">
            <a:off x="3328350" y="1956284"/>
            <a:ext cx="2975992" cy="2231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946" y="4745881"/>
            <a:ext cx="2312591" cy="1225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4947693"/>
            <a:ext cx="5405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079208" y="2795282"/>
            <a:ext cx="5453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4287579"/>
            <a:ext cx="5517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327021"/>
            <a:ext cx="5245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268138" y="4779284"/>
            <a:ext cx="5453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1972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556792"/>
            <a:ext cx="3449837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868144" y="2469666"/>
            <a:ext cx="15565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Podstava</a:t>
            </a:r>
          </a:p>
          <a:p>
            <a:r>
              <a:rPr lang="cs-CZ" dirty="0" smtClean="0"/>
              <a:t>Poloměr - r</a:t>
            </a:r>
          </a:p>
          <a:p>
            <a:r>
              <a:rPr lang="cs-CZ" dirty="0" smtClean="0"/>
              <a:t>Výška válce - v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3491880" y="2132856"/>
            <a:ext cx="23762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624510" y="2789312"/>
            <a:ext cx="3243634" cy="21518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0" idx="1"/>
          </p:cNvCxnSpPr>
          <p:nvPr/>
        </p:nvCxnSpPr>
        <p:spPr>
          <a:xfrm flipH="1">
            <a:off x="3779912" y="2931331"/>
            <a:ext cx="2088232" cy="17218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624510" y="2997656"/>
            <a:ext cx="3234964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245701" y="5348777"/>
            <a:ext cx="5549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9710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 a jeho síť</a:t>
            </a:r>
            <a:endParaRPr lang="cs-CZ" dirty="0"/>
          </a:p>
        </p:txBody>
      </p:sp>
      <p:sp>
        <p:nvSpPr>
          <p:cNvPr id="4" name="Plechovka 3"/>
          <p:cNvSpPr/>
          <p:nvPr/>
        </p:nvSpPr>
        <p:spPr>
          <a:xfrm>
            <a:off x="1115616" y="2780928"/>
            <a:ext cx="1728192" cy="2448272"/>
          </a:xfrm>
          <a:prstGeom prst="ca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136008" y="2924944"/>
            <a:ext cx="108555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Podstava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Plášť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Podstava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299184" y="3068960"/>
            <a:ext cx="183620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2299184" y="4149080"/>
            <a:ext cx="183620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2623220" y="5308181"/>
            <a:ext cx="1512168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407196" y="5380189"/>
            <a:ext cx="21602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5724128" y="2348880"/>
            <a:ext cx="1080120" cy="108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724128" y="4689200"/>
            <a:ext cx="1080120" cy="108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5221562" y="2888880"/>
            <a:ext cx="862606" cy="18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221562" y="5308181"/>
            <a:ext cx="86260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4860032" y="3428880"/>
            <a:ext cx="3960440" cy="1260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ozvinutý plášť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r>
              <a:rPr lang="el-GR" dirty="0" smtClean="0">
                <a:solidFill>
                  <a:schemeClr val="tx1"/>
                </a:solidFill>
              </a:rPr>
              <a:t>π</a:t>
            </a:r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4678785" y="4217606"/>
            <a:ext cx="974080" cy="34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415692" y="244666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444208" y="485986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25198" y="387437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49" name="Přímá spojnice 48"/>
          <p:cNvCxnSpPr/>
          <p:nvPr/>
        </p:nvCxnSpPr>
        <p:spPr>
          <a:xfrm>
            <a:off x="6192180" y="2824476"/>
            <a:ext cx="144016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6184320" y="2829558"/>
            <a:ext cx="159736" cy="14936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207728" y="5153963"/>
            <a:ext cx="144016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6199868" y="5159045"/>
            <a:ext cx="159736" cy="14936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888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7" grpId="0" animBg="1"/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Náčrty sítě válce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67544" y="2008932"/>
            <a:ext cx="720000" cy="72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7544" y="3140968"/>
            <a:ext cx="720000" cy="72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347864" y="3140968"/>
            <a:ext cx="720000" cy="72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347864" y="2008932"/>
            <a:ext cx="720000" cy="72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516216" y="3140968"/>
            <a:ext cx="720000" cy="72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16216" y="2008932"/>
            <a:ext cx="720000" cy="72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3528" y="2728932"/>
            <a:ext cx="2160240" cy="412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24128" y="2728932"/>
            <a:ext cx="2952328" cy="412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915736" y="2728932"/>
            <a:ext cx="1296224" cy="412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082085" y="4221088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77673" y="4221088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46025" y="4221088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504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Konstrukce sítě válce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3356992"/>
            <a:ext cx="3528392" cy="8640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1916832"/>
            <a:ext cx="27366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bdélník: a = 2</a:t>
            </a:r>
            <a:r>
              <a:rPr lang="el-GR" dirty="0" smtClean="0"/>
              <a:t>π</a:t>
            </a:r>
            <a:r>
              <a:rPr lang="cs-CZ" dirty="0" smtClean="0"/>
              <a:t>r, b = v</a:t>
            </a:r>
          </a:p>
          <a:p>
            <a:pPr marL="342900" indent="-342900">
              <a:buAutoNum type="arabicPeriod"/>
            </a:pPr>
            <a:r>
              <a:rPr lang="cs-CZ" dirty="0" smtClean="0"/>
              <a:t>Kolmice na a</a:t>
            </a:r>
          </a:p>
          <a:p>
            <a:pPr marL="342900" indent="-342900">
              <a:buAutoNum type="arabicPeriod"/>
            </a:pPr>
            <a:r>
              <a:rPr lang="cs-CZ" dirty="0" smtClean="0"/>
              <a:t>Středy kruhů</a:t>
            </a:r>
          </a:p>
          <a:p>
            <a:pPr marL="342900" indent="-342900">
              <a:buAutoNum type="arabicPeriod"/>
            </a:pPr>
            <a:r>
              <a:rPr lang="cs-CZ" dirty="0" smtClean="0"/>
              <a:t>Kruhy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285746" y="2708920"/>
            <a:ext cx="18002" cy="2268252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1835746" y="2456992"/>
            <a:ext cx="900000" cy="9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2240741" y="2924944"/>
            <a:ext cx="1080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313775" y="2855551"/>
            <a:ext cx="25680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S</a:t>
            </a:r>
            <a:endParaRPr lang="cs-CZ" sz="1100" dirty="0"/>
          </a:p>
        </p:txBody>
      </p:sp>
      <p:sp>
        <p:nvSpPr>
          <p:cNvPr id="22" name="Ovál 21"/>
          <p:cNvSpPr/>
          <p:nvPr/>
        </p:nvSpPr>
        <p:spPr>
          <a:xfrm>
            <a:off x="1853748" y="4221088"/>
            <a:ext cx="900000" cy="9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343321" y="4581128"/>
            <a:ext cx="29527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S´</a:t>
            </a:r>
            <a:endParaRPr lang="cs-CZ" sz="1100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2259769" y="4671088"/>
            <a:ext cx="1080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12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8" grpId="0"/>
      <p:bldP spid="22" grpId="0" animBg="1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8352928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Obr.1 -</a:t>
            </a:r>
            <a:r>
              <a:rPr lang="cs-CZ" sz="1400" dirty="0" smtClean="0">
                <a:hlinkClick r:id="rId2"/>
              </a:rPr>
              <a:t>http://www.aveng.cz/gallery/awards2007/DopravniStroje/_01_Valec_AV70.jpg</a:t>
            </a:r>
            <a:endParaRPr lang="cs-CZ" sz="1400" dirty="0" smtClean="0"/>
          </a:p>
          <a:p>
            <a:r>
              <a:rPr lang="cs-CZ" sz="1400" dirty="0" smtClean="0"/>
              <a:t>Obr.2 -</a:t>
            </a:r>
            <a:r>
              <a:rPr lang="cs-CZ" sz="1400" dirty="0" smtClean="0">
                <a:hlinkClick r:id="rId3"/>
              </a:rPr>
              <a:t>http://www.zsdobrichovice.cz/ukoly/matika/testy/testy.php?go=m7_40</a:t>
            </a:r>
            <a:endParaRPr lang="cs-CZ" sz="1400" dirty="0" smtClean="0"/>
          </a:p>
          <a:p>
            <a:r>
              <a:rPr lang="cs-CZ" sz="1400" dirty="0" smtClean="0"/>
              <a:t>Obr.3 -</a:t>
            </a:r>
            <a:r>
              <a:rPr lang="cs-CZ" sz="1400" dirty="0" smtClean="0">
                <a:hlinkClick r:id="rId4"/>
              </a:rPr>
              <a:t>http://airsoftpro.cz/</a:t>
            </a:r>
            <a:r>
              <a:rPr lang="cs-CZ" sz="1400" dirty="0" err="1" smtClean="0">
                <a:hlinkClick r:id="rId4"/>
              </a:rPr>
              <a:t>eshop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popup_image.php?pID</a:t>
            </a:r>
            <a:r>
              <a:rPr lang="cs-CZ" sz="1400" dirty="0" smtClean="0">
                <a:hlinkClick r:id="rId4"/>
              </a:rPr>
              <a:t>=193&amp;osCsid=2fa72ad2bcf5a91365eebcbab443e047</a:t>
            </a:r>
            <a:endParaRPr lang="cs-CZ" sz="1400" dirty="0"/>
          </a:p>
          <a:p>
            <a:r>
              <a:rPr lang="cs-CZ" sz="1400" dirty="0" smtClean="0"/>
              <a:t>Obr.4 -</a:t>
            </a:r>
            <a:r>
              <a:rPr lang="cs-CZ" sz="1400" dirty="0" smtClean="0">
                <a:hlinkClick r:id="rId5"/>
              </a:rPr>
              <a:t>http://www.italka26.cz/rucni-zahradni-travni-valec-pi-1512.html</a:t>
            </a:r>
            <a:endParaRPr lang="cs-CZ" sz="1400" dirty="0" smtClean="0"/>
          </a:p>
          <a:p>
            <a:r>
              <a:rPr lang="cs-CZ" sz="1400" dirty="0" smtClean="0"/>
              <a:t>Obr.5 -</a:t>
            </a:r>
            <a:r>
              <a:rPr lang="cs-CZ" sz="1400" dirty="0" smtClean="0">
                <a:hlinkClick r:id="rId6"/>
              </a:rPr>
              <a:t>http://www.matrix-2001.cz/v2/images/article/2018_b.jpg</a:t>
            </a:r>
            <a:endParaRPr lang="cs-CZ" sz="1400" dirty="0" smtClean="0"/>
          </a:p>
          <a:p>
            <a:r>
              <a:rPr lang="cs-CZ" sz="1400" dirty="0" smtClean="0"/>
              <a:t>Obr.6 -</a:t>
            </a:r>
            <a:r>
              <a:rPr lang="cs-CZ" sz="1400" dirty="0" smtClean="0">
                <a:hlinkClick r:id="rId7"/>
              </a:rPr>
              <a:t>http://kle.cz/</a:t>
            </a:r>
            <a:r>
              <a:rPr lang="cs-CZ" sz="1400" dirty="0" err="1" smtClean="0">
                <a:hlinkClick r:id="rId7"/>
              </a:rPr>
              <a:t>vypocty</a:t>
            </a:r>
            <a:r>
              <a:rPr lang="cs-CZ" sz="1400" dirty="0" smtClean="0">
                <a:hlinkClick r:id="rId7"/>
              </a:rPr>
              <a:t>/valec.html</a:t>
            </a:r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270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178</TotalTime>
  <Words>111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Prezentace aplikace PowerPoint</vt:lpstr>
      <vt:lpstr>Válec</vt:lpstr>
      <vt:lpstr>Válec</vt:lpstr>
      <vt:lpstr>Válec a jeho síť</vt:lpstr>
      <vt:lpstr>Náčrty sítě válce</vt:lpstr>
      <vt:lpstr>Konstrukce sítě válce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Uživatel</cp:lastModifiedBy>
  <cp:revision>1</cp:revision>
  <dcterms:created xsi:type="dcterms:W3CDTF">2011-12-05T11:51:54Z</dcterms:created>
  <dcterms:modified xsi:type="dcterms:W3CDTF">2012-01-27T09:21:09Z</dcterms:modified>
</cp:coreProperties>
</file>