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A8BEA5-F382-4676-90D2-5A7C6D4F914F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B571BF-A417-40D7-9201-702DEC5F59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815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B571BF-A417-40D7-9201-702DEC5F596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446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819F-3730-4730-A101-611B00D6BD90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A7C8-A454-42DF-AEBF-12C95A66B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934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819F-3730-4730-A101-611B00D6BD90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A7C8-A454-42DF-AEBF-12C95A66B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973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819F-3730-4730-A101-611B00D6BD90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A7C8-A454-42DF-AEBF-12C95A66B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519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819F-3730-4730-A101-611B00D6BD90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A7C8-A454-42DF-AEBF-12C95A66B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239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819F-3730-4730-A101-611B00D6BD90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A7C8-A454-42DF-AEBF-12C95A66B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215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819F-3730-4730-A101-611B00D6BD90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A7C8-A454-42DF-AEBF-12C95A66B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934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819F-3730-4730-A101-611B00D6BD90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A7C8-A454-42DF-AEBF-12C95A66B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772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819F-3730-4730-A101-611B00D6BD90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A7C8-A454-42DF-AEBF-12C95A66B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242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819F-3730-4730-A101-611B00D6BD90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A7C8-A454-42DF-AEBF-12C95A66B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823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819F-3730-4730-A101-611B00D6BD90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A7C8-A454-42DF-AEBF-12C95A66B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381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819F-3730-4730-A101-611B00D6BD90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A7C8-A454-42DF-AEBF-12C95A66B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607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A819F-3730-4730-A101-611B00D6BD90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D2A7C8-A454-42DF-AEBF-12C95A66B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429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130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6619093"/>
              </p:ext>
            </p:extLst>
          </p:nvPr>
        </p:nvGraphicFramePr>
        <p:xfrm>
          <a:off x="539552" y="1268760"/>
          <a:ext cx="8064896" cy="49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83959"/>
                <a:gridCol w="1248289"/>
                <a:gridCol w="1728192"/>
                <a:gridCol w="1008112"/>
                <a:gridCol w="936104"/>
                <a:gridCol w="1008112"/>
                <a:gridCol w="1152128"/>
              </a:tblGrid>
              <a:tr h="49908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7030A0"/>
                          </a:solidFill>
                        </a:rPr>
                        <a:t>plevel</a:t>
                      </a:r>
                      <a:endParaRPr lang="cs-CZ" sz="24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7030A0"/>
                          </a:solidFill>
                        </a:rPr>
                        <a:t>polévka</a:t>
                      </a:r>
                      <a:endParaRPr lang="cs-CZ" sz="24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7030A0"/>
                          </a:solidFill>
                        </a:rPr>
                        <a:t>pampeliška</a:t>
                      </a:r>
                      <a:endParaRPr lang="cs-CZ" sz="24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7030A0"/>
                          </a:solidFill>
                        </a:rPr>
                        <a:t>palec</a:t>
                      </a:r>
                      <a:endParaRPr lang="cs-CZ" sz="24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7030A0"/>
                          </a:solidFill>
                        </a:rPr>
                        <a:t>pila</a:t>
                      </a:r>
                      <a:endParaRPr lang="cs-CZ" sz="24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7030A0"/>
                          </a:solidFill>
                        </a:rPr>
                        <a:t>pulec</a:t>
                      </a:r>
                      <a:endParaRPr lang="cs-CZ" sz="24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7030A0"/>
                          </a:solidFill>
                        </a:rPr>
                        <a:t>plakát</a:t>
                      </a:r>
                      <a:endParaRPr lang="cs-CZ" sz="24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123728" y="332656"/>
            <a:ext cx="4535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Seřaď podle abecedy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737" y="11967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7283651"/>
              </p:ext>
            </p:extLst>
          </p:nvPr>
        </p:nvGraphicFramePr>
        <p:xfrm>
          <a:off x="539551" y="2420888"/>
          <a:ext cx="8136904" cy="4572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162415"/>
                <a:gridCol w="1162415"/>
                <a:gridCol w="1162415"/>
                <a:gridCol w="1162415"/>
                <a:gridCol w="1693987"/>
                <a:gridCol w="865042"/>
                <a:gridCol w="92821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skokan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sokol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slepice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sklenice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sklep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sklo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0737" y="242088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2495016"/>
              </p:ext>
            </p:extLst>
          </p:nvPr>
        </p:nvGraphicFramePr>
        <p:xfrm>
          <a:off x="563651" y="3501008"/>
          <a:ext cx="8112805" cy="45720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158972"/>
                <a:gridCol w="1158972"/>
                <a:gridCol w="1158972"/>
                <a:gridCol w="1378403"/>
                <a:gridCol w="939542"/>
                <a:gridCol w="1158972"/>
                <a:gridCol w="11589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osel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orel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oves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ovoce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obal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okno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80737" y="338341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0498453"/>
              </p:ext>
            </p:extLst>
          </p:nvPr>
        </p:nvGraphicFramePr>
        <p:xfrm>
          <a:off x="539550" y="4437112"/>
          <a:ext cx="8136905" cy="5232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162415"/>
                <a:gridCol w="1162415"/>
                <a:gridCol w="1162415"/>
                <a:gridCol w="1162415"/>
                <a:gridCol w="1254998"/>
                <a:gridCol w="1069832"/>
                <a:gridCol w="1162415"/>
              </a:tblGrid>
              <a:tr h="52322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krok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kolo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kluk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kobyla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koberec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kanec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klec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64719"/>
              </p:ext>
            </p:extLst>
          </p:nvPr>
        </p:nvGraphicFramePr>
        <p:xfrm>
          <a:off x="563650" y="5517232"/>
          <a:ext cx="8112804" cy="45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8972"/>
                <a:gridCol w="1158972"/>
                <a:gridCol w="1158972"/>
                <a:gridCol w="1395530"/>
                <a:gridCol w="922414"/>
                <a:gridCol w="1158972"/>
                <a:gridCol w="1158972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motýl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mlok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mák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makovice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mlýn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mléko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máslo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80737" y="443711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737" y="548844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450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Řešení: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0270" y="14034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5001" y="1403484"/>
            <a:ext cx="8185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1.pampeliška, palec, pila,  plakát, plevel, polévka, pulec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5001" y="2348880"/>
            <a:ext cx="78793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 sklenice,  sklep, sklo, skokan , slepice, sloka , sokol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5001" y="3369568"/>
            <a:ext cx="6138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3. obal, okno, oko, orel, osel, oves, ovoce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5000" y="4197554"/>
            <a:ext cx="7014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4. kanec, klec, kluk, koberec , kobyla, kolo, krok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5001" y="5085184"/>
            <a:ext cx="75886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5. makovice, mák, máslo, mléko, mlok, mlýn, motýl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38692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119</Words>
  <Application>Microsoft Office PowerPoint</Application>
  <PresentationFormat>Předvádění na obrazovce (4:3)</PresentationFormat>
  <Paragraphs>48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Heppnerová Eva</dc:creator>
  <cp:lastModifiedBy>Heppnerová Eva</cp:lastModifiedBy>
  <cp:revision>6</cp:revision>
  <dcterms:created xsi:type="dcterms:W3CDTF">2011-06-05T20:51:54Z</dcterms:created>
  <dcterms:modified xsi:type="dcterms:W3CDTF">2011-06-06T04:18:21Z</dcterms:modified>
</cp:coreProperties>
</file>