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9" r:id="rId3"/>
    <p:sldId id="260" r:id="rId4"/>
    <p:sldId id="261" r:id="rId5"/>
    <p:sldId id="268" r:id="rId6"/>
    <p:sldId id="262" r:id="rId7"/>
    <p:sldId id="265" r:id="rId8"/>
    <p:sldId id="263" r:id="rId9"/>
    <p:sldId id="266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204" y="10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C556-9722-484C-989D-BCAD4E2D33D6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72D24-3A46-4FF8-B23F-ADEF424318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C556-9722-484C-989D-BCAD4E2D33D6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72D24-3A46-4FF8-B23F-ADEF424318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C556-9722-484C-989D-BCAD4E2D33D6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72D24-3A46-4FF8-B23F-ADEF424318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C556-9722-484C-989D-BCAD4E2D33D6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72D24-3A46-4FF8-B23F-ADEF424318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C556-9722-484C-989D-BCAD4E2D33D6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72D24-3A46-4FF8-B23F-ADEF424318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C556-9722-484C-989D-BCAD4E2D33D6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72D24-3A46-4FF8-B23F-ADEF424318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C556-9722-484C-989D-BCAD4E2D33D6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72D24-3A46-4FF8-B23F-ADEF424318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C556-9722-484C-989D-BCAD4E2D33D6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72D24-3A46-4FF8-B23F-ADEF424318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C556-9722-484C-989D-BCAD4E2D33D6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72D24-3A46-4FF8-B23F-ADEF424318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C556-9722-484C-989D-BCAD4E2D33D6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72D24-3A46-4FF8-B23F-ADEF424318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7C556-9722-484C-989D-BCAD4E2D33D6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72D24-3A46-4FF8-B23F-ADEF4243180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27C556-9722-484C-989D-BCAD4E2D33D6}" type="datetimeFigureOut">
              <a:rPr lang="cs-CZ" smtClean="0"/>
              <a:pPr/>
              <a:t>20.4.2012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72D24-3A46-4FF8-B23F-ADEF4243180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pdclipart.org/displayimage.php?album=search&amp;cat=0&amp;pos=37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pdclipart.org/displayimage.php?album=search&amp;cat=0&amp;pos=1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dclipart.org/thumbnails.php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2.jpeg"/><Relationship Id="rId2" Type="http://schemas.openxmlformats.org/officeDocument/2006/relationships/hyperlink" Target="http://www.pdclipart.org/displayimage.php?album=search&amp;cat=0&amp;pos=1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hyperlink" Target="http://www.pdclipart.org/displayimage.php?album=search&amp;cat=0&amp;pos=37" TargetMode="External"/><Relationship Id="rId9" Type="http://schemas.openxmlformats.org/officeDocument/2006/relationships/hyperlink" Target="http://www.pdclipart.org/thumbnails.php?album=search&amp;cat=0&amp;page=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l"/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Název školy:	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ZŠ 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a MŠ T. G. Masaryka Fulnek</a:t>
            </a:r>
            <a:br>
              <a:rPr lang="cs-CZ" sz="2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</a:b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Autor:		Mgr. Blanka Kusá</a:t>
            </a:r>
            <a:br>
              <a:rPr lang="cs-CZ" sz="2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</a:b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Název:		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VY_42_INOVACE_M.3.2-4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sz="2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</a:b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Téma:		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Násobení a dělení číslem 9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cs-CZ" sz="2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</a:b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Číslo projektu:	CZ.1.07/1.4.00/21.0903</a:t>
            </a:r>
            <a:br>
              <a:rPr lang="cs-CZ" sz="2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</a:b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 </a:t>
            </a:r>
            <a:br>
              <a:rPr lang="cs-CZ" sz="28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</a:br>
            <a:endParaRPr lang="cs-CZ" sz="2800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algn="l"/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Zástupný symbol pro obsah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301209"/>
            <a:ext cx="5407621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5"/>
            <a:ext cx="8229600" cy="4464497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Anotace: Prezentace, ve které se žáci naučí násobit a dělit devíti. Nejdříve si vyznačí barevně všechny násobky devíti a zapíší je do tabulky. V dalším úkolu počítají příklady na násobení a dělení 9, spojují příklady se správným výsledkem a doplňují chybějící  údaje do terčů ( = činitele </a:t>
            </a:r>
            <a:r>
              <a:rPr lang="cs-CZ" smtClean="0">
                <a:latin typeface="Calibri" pitchFamily="34" charset="0"/>
                <a:cs typeface="Calibri" pitchFamily="34" charset="0"/>
              </a:rPr>
              <a:t>a součiny).</a:t>
            </a: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Vzdělávací oblast: </a:t>
            </a:r>
            <a:r>
              <a:rPr lang="cs-CZ" dirty="0" smtClean="0"/>
              <a:t>Matematika a její aplikace</a:t>
            </a: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Ročník: 3.	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Druh učebního materiálu: prezentace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Stupeň a typ vzdělávání: základní vzdělávání – první stupeň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algn="ctr">
              <a:buNone/>
            </a:pPr>
            <a:r>
              <a:rPr lang="cs-CZ" dirty="0"/>
              <a:t> </a:t>
            </a:r>
            <a:r>
              <a:rPr lang="cs-CZ" dirty="0" smtClean="0"/>
              <a:t>            </a:t>
            </a:r>
            <a:r>
              <a:rPr lang="sk-SK" dirty="0" smtClean="0"/>
              <a:t> </a:t>
            </a:r>
            <a:r>
              <a:rPr lang="sk-SK" sz="2800" dirty="0" smtClean="0"/>
              <a:t>MALÁ NÁSOBILKA</a:t>
            </a:r>
          </a:p>
          <a:p>
            <a:pPr algn="ctr">
              <a:buNone/>
            </a:pPr>
            <a:r>
              <a:rPr lang="sk-SK" sz="2800" dirty="0" smtClean="0">
                <a:solidFill>
                  <a:schemeClr val="accent3">
                    <a:lumMod val="50000"/>
                  </a:schemeClr>
                </a:solidFill>
              </a:rPr>
              <a:t>                    </a:t>
            </a:r>
            <a:r>
              <a:rPr lang="sk-SK" sz="3600" b="1" dirty="0" smtClean="0">
                <a:solidFill>
                  <a:schemeClr val="accent6">
                    <a:lumMod val="75000"/>
                  </a:schemeClr>
                </a:solidFill>
              </a:rPr>
              <a:t>Násobení a </a:t>
            </a:r>
            <a:r>
              <a:rPr lang="sk-SK" sz="3600" b="1" dirty="0" err="1" smtClean="0">
                <a:solidFill>
                  <a:schemeClr val="accent6">
                    <a:lumMod val="75000"/>
                  </a:schemeClr>
                </a:solidFill>
              </a:rPr>
              <a:t>dělení</a:t>
            </a:r>
            <a:r>
              <a:rPr lang="sk-SK" sz="3600" b="1" dirty="0" smtClean="0">
                <a:solidFill>
                  <a:schemeClr val="accent6">
                    <a:lumMod val="75000"/>
                  </a:schemeClr>
                </a:solidFill>
              </a:rPr>
              <a:t> 9</a:t>
            </a:r>
          </a:p>
          <a:p>
            <a:pPr>
              <a:buNone/>
            </a:pPr>
            <a:endParaRPr lang="cs-CZ" dirty="0"/>
          </a:p>
          <a:p>
            <a:pPr algn="ctr">
              <a:buNone/>
            </a:pPr>
            <a:endParaRPr lang="cs-CZ" dirty="0" smtClean="0"/>
          </a:p>
          <a:p>
            <a:pPr>
              <a:buNone/>
            </a:pPr>
            <a:endParaRPr lang="cs-CZ" sz="1000" dirty="0"/>
          </a:p>
        </p:txBody>
      </p:sp>
      <p:pic>
        <p:nvPicPr>
          <p:cNvPr id="4" name="Obrázek 3" descr="Černobílá kalkulačk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32656"/>
            <a:ext cx="108012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403646" y="2132855"/>
          <a:ext cx="6552729" cy="3662934"/>
        </p:xfrm>
        <a:graphic>
          <a:graphicData uri="http://schemas.openxmlformats.org/drawingml/2006/table">
            <a:tbl>
              <a:tblPr/>
              <a:tblGrid>
                <a:gridCol w="595414"/>
                <a:gridCol w="595414"/>
                <a:gridCol w="596049"/>
                <a:gridCol w="595414"/>
                <a:gridCol w="596049"/>
                <a:gridCol w="595414"/>
                <a:gridCol w="596049"/>
                <a:gridCol w="595414"/>
                <a:gridCol w="596049"/>
                <a:gridCol w="595414"/>
                <a:gridCol w="596049"/>
              </a:tblGrid>
              <a:tr h="3142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1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2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3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4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5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6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7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8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9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10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1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1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2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3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4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5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6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7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8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9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10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2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2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4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6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8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10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12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14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16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18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20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3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3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6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9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12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15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18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21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24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27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30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4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4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8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12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16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20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24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28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32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36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40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5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5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10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15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20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25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30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35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40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45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50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6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6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12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18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24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30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36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42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48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54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60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7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7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14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21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28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35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42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49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56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63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70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8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8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16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24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32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40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48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56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64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72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80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9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9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18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27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36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45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54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63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72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81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90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10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10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20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30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40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50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60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70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80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>
                          <a:latin typeface="Dummies"/>
                          <a:ea typeface="Times New Roman"/>
                          <a:cs typeface="Times New Roman"/>
                        </a:rPr>
                        <a:t>90</a:t>
                      </a:r>
                      <a:endParaRPr lang="cs-CZ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900" b="1" dirty="0">
                          <a:latin typeface="Dummies"/>
                          <a:ea typeface="Times New Roman"/>
                          <a:cs typeface="Times New Roman"/>
                        </a:rPr>
                        <a:t>100</a:t>
                      </a:r>
                      <a:endParaRPr lang="cs-CZ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Násobení číslem 9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187624" y="5589240"/>
          <a:ext cx="6768746" cy="576064"/>
        </p:xfrm>
        <a:graphic>
          <a:graphicData uri="http://schemas.openxmlformats.org/drawingml/2006/table">
            <a:tbl>
              <a:tblPr/>
              <a:tblGrid>
                <a:gridCol w="615291"/>
                <a:gridCol w="615291"/>
                <a:gridCol w="615291"/>
                <a:gridCol w="615291"/>
                <a:gridCol w="615291"/>
                <a:gridCol w="615291"/>
                <a:gridCol w="615291"/>
                <a:gridCol w="615291"/>
                <a:gridCol w="615291"/>
                <a:gridCol w="615291"/>
                <a:gridCol w="615836"/>
              </a:tblGrid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187624" y="5085184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    Zapiš násobky čísla 9:</a:t>
            </a:r>
            <a:endParaRPr lang="cs-CZ" b="1" dirty="0">
              <a:solidFill>
                <a:srgbClr val="C00000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187624" y="1484784"/>
          <a:ext cx="6432376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2988"/>
                <a:gridCol w="472988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65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66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76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87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1403648" y="1052736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Barevně vyznač násobky čísla 9: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11" name="Obrázek 10" descr="crayon blue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4128251">
            <a:off x="7308304" y="476672"/>
            <a:ext cx="845443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4">
                    <a:lumMod val="50000"/>
                  </a:schemeClr>
                </a:solidFill>
              </a:rPr>
              <a:t>Zapiš a zakresli podle vzoru:</a:t>
            </a:r>
            <a:endParaRPr lang="cs-CZ" sz="32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714488"/>
              </p:ext>
            </p:extLst>
          </p:nvPr>
        </p:nvGraphicFramePr>
        <p:xfrm>
          <a:off x="899592" y="1412776"/>
          <a:ext cx="1656184" cy="1402080"/>
        </p:xfrm>
        <a:graphic>
          <a:graphicData uri="http://schemas.openxmlformats.org/drawingml/2006/table">
            <a:tbl>
              <a:tblPr/>
              <a:tblGrid>
                <a:gridCol w="162560"/>
                <a:gridCol w="162560"/>
                <a:gridCol w="162560"/>
                <a:gridCol w="162560"/>
                <a:gridCol w="162560"/>
                <a:gridCol w="162560"/>
                <a:gridCol w="162560"/>
                <a:gridCol w="162560"/>
                <a:gridCol w="162560"/>
                <a:gridCol w="193144"/>
              </a:tblGrid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915816" y="2132856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 . 9 = 27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5004619"/>
              </p:ext>
            </p:extLst>
          </p:nvPr>
        </p:nvGraphicFramePr>
        <p:xfrm>
          <a:off x="899590" y="3284984"/>
          <a:ext cx="1697610" cy="1402080"/>
        </p:xfrm>
        <a:graphic>
          <a:graphicData uri="http://schemas.openxmlformats.org/drawingml/2006/table">
            <a:tbl>
              <a:tblPr/>
              <a:tblGrid>
                <a:gridCol w="169761"/>
                <a:gridCol w="169761"/>
                <a:gridCol w="169761"/>
                <a:gridCol w="169761"/>
                <a:gridCol w="176962"/>
                <a:gridCol w="162560"/>
                <a:gridCol w="169761"/>
                <a:gridCol w="169761"/>
                <a:gridCol w="169761"/>
                <a:gridCol w="169761"/>
              </a:tblGrid>
              <a:tr h="1330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0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0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0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0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0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0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0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0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0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971600" y="5013176"/>
          <a:ext cx="1625600" cy="1402080"/>
        </p:xfrm>
        <a:graphic>
          <a:graphicData uri="http://schemas.openxmlformats.org/drawingml/2006/table">
            <a:tbl>
              <a:tblPr/>
              <a:tblGrid>
                <a:gridCol w="162560"/>
                <a:gridCol w="162560"/>
                <a:gridCol w="162560"/>
                <a:gridCol w="162560"/>
                <a:gridCol w="162560"/>
                <a:gridCol w="162560"/>
                <a:gridCol w="162560"/>
                <a:gridCol w="162560"/>
                <a:gridCol w="162560"/>
                <a:gridCol w="162560"/>
              </a:tblGrid>
              <a:tr h="805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5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5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5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5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5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5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5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5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5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2915816" y="386104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43808" y="544522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-------------------------</a:t>
            </a:r>
            <a:endParaRPr lang="cs-CZ" dirty="0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8364462"/>
              </p:ext>
            </p:extLst>
          </p:nvPr>
        </p:nvGraphicFramePr>
        <p:xfrm>
          <a:off x="5220072" y="1412776"/>
          <a:ext cx="1625600" cy="1402080"/>
        </p:xfrm>
        <a:graphic>
          <a:graphicData uri="http://schemas.openxmlformats.org/drawingml/2006/table">
            <a:tbl>
              <a:tblPr/>
              <a:tblGrid>
                <a:gridCol w="162560"/>
                <a:gridCol w="162560"/>
                <a:gridCol w="162560"/>
                <a:gridCol w="162560"/>
                <a:gridCol w="162560"/>
                <a:gridCol w="162560"/>
                <a:gridCol w="162560"/>
                <a:gridCol w="162560"/>
                <a:gridCol w="162560"/>
                <a:gridCol w="162560"/>
              </a:tblGrid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9698287"/>
              </p:ext>
            </p:extLst>
          </p:nvPr>
        </p:nvGraphicFramePr>
        <p:xfrm>
          <a:off x="5220068" y="4869160"/>
          <a:ext cx="1656190" cy="1402080"/>
        </p:xfrm>
        <a:graphic>
          <a:graphicData uri="http://schemas.openxmlformats.org/drawingml/2006/table">
            <a:tbl>
              <a:tblPr/>
              <a:tblGrid>
                <a:gridCol w="165619"/>
                <a:gridCol w="165619"/>
                <a:gridCol w="165619"/>
                <a:gridCol w="165619"/>
                <a:gridCol w="165619"/>
                <a:gridCol w="165619"/>
                <a:gridCol w="165619"/>
                <a:gridCol w="165619"/>
                <a:gridCol w="165619"/>
                <a:gridCol w="165619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676042"/>
              </p:ext>
            </p:extLst>
          </p:nvPr>
        </p:nvGraphicFramePr>
        <p:xfrm>
          <a:off x="5220072" y="3212976"/>
          <a:ext cx="1633980" cy="1402080"/>
        </p:xfrm>
        <a:graphic>
          <a:graphicData uri="http://schemas.openxmlformats.org/drawingml/2006/table">
            <a:tbl>
              <a:tblPr/>
              <a:tblGrid>
                <a:gridCol w="163398"/>
                <a:gridCol w="163398"/>
                <a:gridCol w="163398"/>
                <a:gridCol w="163398"/>
                <a:gridCol w="163398"/>
                <a:gridCol w="163398"/>
                <a:gridCol w="163398"/>
                <a:gridCol w="163398"/>
                <a:gridCol w="163398"/>
                <a:gridCol w="163398"/>
              </a:tblGrid>
              <a:tr h="75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7092280" y="198884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. 9 =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020272" y="393305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 . 9 =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092280" y="544522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10 . </a:t>
            </a:r>
            <a:r>
              <a:rPr lang="cs-CZ" smtClean="0"/>
              <a:t>9 =</a:t>
            </a:r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267744" y="2132856"/>
            <a:ext cx="604867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                         </a:t>
            </a:r>
            <a:r>
              <a:rPr lang="cs-CZ" b="1" u="sng" dirty="0" smtClean="0">
                <a:solidFill>
                  <a:srgbClr val="C00000"/>
                </a:solidFill>
              </a:rPr>
              <a:t>Vypočítej:</a:t>
            </a:r>
          </a:p>
          <a:p>
            <a:endParaRPr lang="cs-CZ" dirty="0" smtClean="0"/>
          </a:p>
          <a:p>
            <a:r>
              <a:rPr lang="cs-CZ" dirty="0" smtClean="0"/>
              <a:t>  0 . 9 = 			</a:t>
            </a:r>
            <a:r>
              <a:rPr lang="cs-CZ" dirty="0" err="1" smtClean="0"/>
              <a:t>9</a:t>
            </a:r>
            <a:r>
              <a:rPr lang="cs-CZ" dirty="0" smtClean="0"/>
              <a:t> .   0 = 			</a:t>
            </a:r>
          </a:p>
          <a:p>
            <a:r>
              <a:rPr lang="cs-CZ" dirty="0" smtClean="0"/>
              <a:t>  1 . 9 = 			</a:t>
            </a:r>
            <a:r>
              <a:rPr lang="cs-CZ" dirty="0" err="1" smtClean="0"/>
              <a:t>9</a:t>
            </a:r>
            <a:r>
              <a:rPr lang="cs-CZ" dirty="0" smtClean="0"/>
              <a:t> .   1 =			</a:t>
            </a:r>
          </a:p>
          <a:p>
            <a:r>
              <a:rPr lang="cs-CZ" dirty="0" smtClean="0"/>
              <a:t>  2 . 9 =			</a:t>
            </a:r>
            <a:r>
              <a:rPr lang="cs-CZ" dirty="0" err="1" smtClean="0"/>
              <a:t>9</a:t>
            </a:r>
            <a:r>
              <a:rPr lang="cs-CZ" dirty="0" smtClean="0"/>
              <a:t> .   2 =</a:t>
            </a:r>
          </a:p>
          <a:p>
            <a:r>
              <a:rPr lang="cs-CZ" dirty="0" smtClean="0"/>
              <a:t>  3 . 9 =			</a:t>
            </a:r>
            <a:r>
              <a:rPr lang="cs-CZ" dirty="0" err="1" smtClean="0"/>
              <a:t>9</a:t>
            </a:r>
            <a:r>
              <a:rPr lang="cs-CZ" dirty="0" smtClean="0"/>
              <a:t> .   3 =</a:t>
            </a:r>
          </a:p>
          <a:p>
            <a:r>
              <a:rPr lang="cs-CZ" dirty="0" smtClean="0"/>
              <a:t>  4 . 9 =			</a:t>
            </a:r>
            <a:r>
              <a:rPr lang="cs-CZ" dirty="0" err="1" smtClean="0"/>
              <a:t>9</a:t>
            </a:r>
            <a:r>
              <a:rPr lang="cs-CZ" dirty="0" smtClean="0"/>
              <a:t> .   4 =</a:t>
            </a:r>
          </a:p>
          <a:p>
            <a:r>
              <a:rPr lang="cs-CZ" dirty="0" smtClean="0"/>
              <a:t>  5 . 9 =			</a:t>
            </a:r>
            <a:r>
              <a:rPr lang="cs-CZ" dirty="0" err="1" smtClean="0"/>
              <a:t>9</a:t>
            </a:r>
            <a:r>
              <a:rPr lang="cs-CZ" dirty="0" smtClean="0"/>
              <a:t> .   5 =</a:t>
            </a:r>
          </a:p>
          <a:p>
            <a:r>
              <a:rPr lang="cs-CZ" dirty="0" smtClean="0"/>
              <a:t>  6 . 9 =			</a:t>
            </a:r>
            <a:r>
              <a:rPr lang="cs-CZ" dirty="0" err="1" smtClean="0"/>
              <a:t>9</a:t>
            </a:r>
            <a:r>
              <a:rPr lang="cs-CZ" dirty="0" smtClean="0"/>
              <a:t> .   6 =</a:t>
            </a:r>
          </a:p>
          <a:p>
            <a:r>
              <a:rPr lang="cs-CZ" dirty="0" smtClean="0"/>
              <a:t>  7 . 9 =			</a:t>
            </a:r>
            <a:r>
              <a:rPr lang="cs-CZ" dirty="0" err="1" smtClean="0"/>
              <a:t>9</a:t>
            </a:r>
            <a:r>
              <a:rPr lang="cs-CZ" dirty="0" smtClean="0"/>
              <a:t> .   7 =</a:t>
            </a:r>
          </a:p>
          <a:p>
            <a:r>
              <a:rPr lang="cs-CZ" dirty="0" smtClean="0"/>
              <a:t>  8 . 9 =			</a:t>
            </a:r>
            <a:r>
              <a:rPr lang="cs-CZ" dirty="0" err="1" smtClean="0"/>
              <a:t>9</a:t>
            </a:r>
            <a:r>
              <a:rPr lang="cs-CZ" dirty="0" smtClean="0"/>
              <a:t> .   8 =</a:t>
            </a:r>
          </a:p>
          <a:p>
            <a:r>
              <a:rPr lang="cs-CZ" dirty="0" smtClean="0"/>
              <a:t>  9 . 9 =			</a:t>
            </a:r>
            <a:r>
              <a:rPr lang="cs-CZ" dirty="0" err="1" smtClean="0"/>
              <a:t>9</a:t>
            </a:r>
            <a:r>
              <a:rPr lang="cs-CZ" dirty="0" smtClean="0"/>
              <a:t> .   9 =</a:t>
            </a:r>
          </a:p>
          <a:p>
            <a:r>
              <a:rPr lang="cs-CZ" dirty="0" smtClean="0"/>
              <a:t>10 . 9 =			</a:t>
            </a:r>
            <a:r>
              <a:rPr lang="cs-CZ" dirty="0" err="1" smtClean="0"/>
              <a:t>9</a:t>
            </a:r>
            <a:r>
              <a:rPr lang="cs-CZ" dirty="0" smtClean="0"/>
              <a:t> . 10 =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332656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                                      Doplň chybějící násobky čísla 9:</a:t>
            </a:r>
            <a:endParaRPr lang="cs-CZ" b="1" dirty="0">
              <a:solidFill>
                <a:srgbClr val="C00000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259632" y="980728"/>
          <a:ext cx="6768746" cy="576064"/>
        </p:xfrm>
        <a:graphic>
          <a:graphicData uri="http://schemas.openxmlformats.org/drawingml/2006/table">
            <a:tbl>
              <a:tblPr/>
              <a:tblGrid>
                <a:gridCol w="615291"/>
                <a:gridCol w="615291"/>
                <a:gridCol w="615291"/>
                <a:gridCol w="615291"/>
                <a:gridCol w="615291"/>
                <a:gridCol w="615291"/>
                <a:gridCol w="615291"/>
                <a:gridCol w="615291"/>
                <a:gridCol w="615291"/>
                <a:gridCol w="615291"/>
                <a:gridCol w="615836"/>
              </a:tblGrid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Times New Roman"/>
                          <a:ea typeface="Times New Roman"/>
                          <a:cs typeface="Times New Roman"/>
                        </a:rPr>
                        <a:t>27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Times New Roman"/>
                          <a:ea typeface="Times New Roman"/>
                          <a:cs typeface="Times New Roman"/>
                        </a:rPr>
                        <a:t>54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Times New Roman"/>
                          <a:ea typeface="Times New Roman"/>
                          <a:cs typeface="Times New Roman"/>
                        </a:rPr>
                        <a:t>90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Obrázek 6" descr="little boy clip art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3717032"/>
            <a:ext cx="46672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little boy clip art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645024"/>
            <a:ext cx="46672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Dělení číslem 9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87624" y="1340768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Doplň chybějící násobky čísla 9:</a:t>
            </a:r>
          </a:p>
          <a:p>
            <a:endParaRPr lang="cs-CZ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899592" y="1772816"/>
          <a:ext cx="6768746" cy="426720"/>
        </p:xfrm>
        <a:graphic>
          <a:graphicData uri="http://schemas.openxmlformats.org/drawingml/2006/table">
            <a:tbl>
              <a:tblPr/>
              <a:tblGrid>
                <a:gridCol w="615291"/>
                <a:gridCol w="615291"/>
                <a:gridCol w="615291"/>
                <a:gridCol w="615291"/>
                <a:gridCol w="615291"/>
                <a:gridCol w="615291"/>
                <a:gridCol w="615291"/>
                <a:gridCol w="615291"/>
                <a:gridCol w="615291"/>
                <a:gridCol w="615291"/>
                <a:gridCol w="615836"/>
              </a:tblGrid>
              <a:tr h="45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Times New Roman"/>
                          <a:ea typeface="Times New Roman"/>
                          <a:cs typeface="Times New Roman"/>
                        </a:rPr>
                        <a:t>45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Times New Roman"/>
                          <a:ea typeface="Times New Roman"/>
                          <a:cs typeface="Times New Roman"/>
                        </a:rPr>
                        <a:t>81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257" marR="582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339752" y="2636912"/>
            <a:ext cx="432048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                            </a:t>
            </a:r>
            <a:r>
              <a:rPr lang="cs-CZ" b="1" u="sng" dirty="0" smtClean="0">
                <a:solidFill>
                  <a:srgbClr val="C00000"/>
                </a:solidFill>
              </a:rPr>
              <a:t>Vypočítej:</a:t>
            </a:r>
          </a:p>
          <a:p>
            <a:endParaRPr lang="cs-CZ" u="sng" dirty="0"/>
          </a:p>
          <a:p>
            <a:r>
              <a:rPr lang="cs-CZ" sz="2000" dirty="0" smtClean="0"/>
              <a:t>  9 : </a:t>
            </a:r>
            <a:r>
              <a:rPr lang="cs-CZ" sz="2000" dirty="0" err="1" smtClean="0"/>
              <a:t>9</a:t>
            </a:r>
            <a:r>
              <a:rPr lang="cs-CZ" sz="2000" dirty="0" smtClean="0"/>
              <a:t> =			54 : 9 =</a:t>
            </a:r>
          </a:p>
          <a:p>
            <a:endParaRPr lang="cs-CZ" sz="2000" dirty="0" smtClean="0"/>
          </a:p>
          <a:p>
            <a:r>
              <a:rPr lang="cs-CZ" sz="2000" dirty="0" smtClean="0"/>
              <a:t>18 : 9 =			63 : 9 =</a:t>
            </a:r>
          </a:p>
          <a:p>
            <a:endParaRPr lang="cs-CZ" sz="2000" dirty="0" smtClean="0"/>
          </a:p>
          <a:p>
            <a:r>
              <a:rPr lang="cs-CZ" sz="2000" dirty="0" smtClean="0"/>
              <a:t>27 : 9 =			72 : 9 =</a:t>
            </a:r>
          </a:p>
          <a:p>
            <a:endParaRPr lang="cs-CZ" sz="2000" dirty="0" smtClean="0"/>
          </a:p>
          <a:p>
            <a:r>
              <a:rPr lang="cs-CZ" sz="2000" dirty="0" smtClean="0"/>
              <a:t>36 : 9 =			81 : 9 =</a:t>
            </a:r>
          </a:p>
          <a:p>
            <a:endParaRPr lang="cs-CZ" sz="2000" dirty="0" smtClean="0"/>
          </a:p>
          <a:p>
            <a:r>
              <a:rPr lang="cs-CZ" sz="2000" dirty="0" smtClean="0"/>
              <a:t>45 : 9 =			90 : 9 =</a:t>
            </a:r>
          </a:p>
          <a:p>
            <a:endParaRPr lang="cs-CZ" sz="2000" dirty="0" smtClean="0"/>
          </a:p>
          <a:p>
            <a:endParaRPr lang="cs-CZ" u="sng" dirty="0" smtClean="0"/>
          </a:p>
          <a:p>
            <a:endParaRPr lang="cs-CZ" u="sng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260648"/>
            <a:ext cx="8208912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       Spoj barevně příklad se správným výsledkem</a:t>
            </a:r>
            <a:r>
              <a:rPr lang="cs-CZ" sz="3200" dirty="0" smtClean="0">
                <a:solidFill>
                  <a:srgbClr val="C00000"/>
                </a:solidFill>
              </a:rPr>
              <a:t>:</a:t>
            </a:r>
          </a:p>
          <a:p>
            <a:endParaRPr lang="cs-CZ" sz="2400" dirty="0">
              <a:solidFill>
                <a:srgbClr val="C00000"/>
              </a:solidFill>
            </a:endParaRPr>
          </a:p>
          <a:p>
            <a:r>
              <a:rPr lang="cs-CZ" sz="2800" dirty="0" smtClean="0"/>
              <a:t>						 </a:t>
            </a:r>
            <a:r>
              <a:rPr lang="cs-CZ" sz="2800" b="1" dirty="0" smtClean="0">
                <a:solidFill>
                  <a:schemeClr val="accent2"/>
                </a:solidFill>
              </a:rPr>
              <a:t> </a:t>
            </a:r>
            <a:r>
              <a:rPr lang="cs-CZ" sz="2800" b="1" dirty="0" smtClean="0"/>
              <a:t>6</a:t>
            </a:r>
          </a:p>
          <a:p>
            <a:r>
              <a:rPr lang="cs-CZ" sz="2800" dirty="0" smtClean="0"/>
              <a:t>		 				</a:t>
            </a: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27</a:t>
            </a:r>
          </a:p>
          <a:p>
            <a:r>
              <a:rPr lang="cs-CZ" sz="2800" dirty="0" smtClean="0"/>
              <a:t>						</a:t>
            </a:r>
            <a:r>
              <a:rPr lang="cs-CZ" sz="2800" b="1" dirty="0" smtClean="0"/>
              <a:t> 54</a:t>
            </a:r>
          </a:p>
          <a:p>
            <a:r>
              <a:rPr lang="cs-CZ" sz="2800" dirty="0" smtClean="0"/>
              <a:t>						</a:t>
            </a: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  8</a:t>
            </a:r>
          </a:p>
          <a:p>
            <a:r>
              <a:rPr lang="cs-CZ" sz="2800" dirty="0" smtClean="0"/>
              <a:t>						  </a:t>
            </a:r>
            <a:r>
              <a:rPr lang="cs-CZ" sz="2800" b="1" dirty="0" smtClean="0"/>
              <a:t>9</a:t>
            </a:r>
          </a:p>
          <a:p>
            <a:r>
              <a:rPr lang="cs-CZ" sz="2800" dirty="0" smtClean="0"/>
              <a:t>						 </a:t>
            </a: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10</a:t>
            </a:r>
          </a:p>
          <a:p>
            <a:r>
              <a:rPr lang="cs-CZ" sz="2800" dirty="0" smtClean="0"/>
              <a:t>						  </a:t>
            </a:r>
            <a:r>
              <a:rPr lang="cs-CZ" sz="2800" b="1" dirty="0" smtClean="0"/>
              <a:t>3</a:t>
            </a:r>
          </a:p>
          <a:p>
            <a:r>
              <a:rPr lang="cs-CZ" sz="2800" dirty="0" smtClean="0"/>
              <a:t>						</a:t>
            </a: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  4</a:t>
            </a:r>
          </a:p>
          <a:p>
            <a:r>
              <a:rPr lang="cs-CZ" sz="2800" dirty="0" smtClean="0"/>
              <a:t>						  </a:t>
            </a:r>
            <a:r>
              <a:rPr lang="cs-CZ" sz="2800" b="1" dirty="0" smtClean="0"/>
              <a:t>45</a:t>
            </a:r>
          </a:p>
          <a:p>
            <a:r>
              <a:rPr lang="cs-CZ" sz="2800" dirty="0" smtClean="0"/>
              <a:t>						</a:t>
            </a: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  9</a:t>
            </a:r>
          </a:p>
          <a:p>
            <a:r>
              <a:rPr lang="cs-CZ" sz="2800" dirty="0" smtClean="0"/>
              <a:t>						 </a:t>
            </a:r>
            <a:r>
              <a:rPr lang="cs-CZ" sz="2800" b="1" dirty="0" smtClean="0"/>
              <a:t>81</a:t>
            </a:r>
          </a:p>
          <a:p>
            <a:r>
              <a:rPr lang="cs-CZ" sz="2800" dirty="0" smtClean="0"/>
              <a:t>						</a:t>
            </a:r>
            <a:endParaRPr lang="cs-CZ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Obrázek 4" descr="Office Supplies pencil clip art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332656"/>
            <a:ext cx="725041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ětiúhelník 5"/>
          <p:cNvSpPr/>
          <p:nvPr/>
        </p:nvSpPr>
        <p:spPr>
          <a:xfrm>
            <a:off x="1331640" y="836712"/>
            <a:ext cx="1152128" cy="360040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9 . 9 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Pětiúhelník 6"/>
          <p:cNvSpPr/>
          <p:nvPr/>
        </p:nvSpPr>
        <p:spPr>
          <a:xfrm>
            <a:off x="1331640" y="1340768"/>
            <a:ext cx="1224136" cy="360040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36 : 9=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Pětiúhelník 7"/>
          <p:cNvSpPr/>
          <p:nvPr/>
        </p:nvSpPr>
        <p:spPr>
          <a:xfrm>
            <a:off x="1331640" y="1772816"/>
            <a:ext cx="1224136" cy="432048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81 : 9 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Pětiúhelník 8"/>
          <p:cNvSpPr/>
          <p:nvPr/>
        </p:nvSpPr>
        <p:spPr>
          <a:xfrm>
            <a:off x="1331640" y="2276872"/>
            <a:ext cx="1296144" cy="432048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54 : 9 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Pětiúhelník 9"/>
          <p:cNvSpPr/>
          <p:nvPr/>
        </p:nvSpPr>
        <p:spPr>
          <a:xfrm>
            <a:off x="1331640" y="2780928"/>
            <a:ext cx="1224136" cy="432048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 . 9 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Pětiúhelník 10"/>
          <p:cNvSpPr/>
          <p:nvPr/>
        </p:nvSpPr>
        <p:spPr>
          <a:xfrm>
            <a:off x="1331640" y="3284984"/>
            <a:ext cx="1224136" cy="432048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 6 . 9 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Pětiúhelník 11"/>
          <p:cNvSpPr/>
          <p:nvPr/>
        </p:nvSpPr>
        <p:spPr>
          <a:xfrm>
            <a:off x="1331640" y="3789040"/>
            <a:ext cx="1296144" cy="432048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72 : 9 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Pětiúhelník 12"/>
          <p:cNvSpPr/>
          <p:nvPr/>
        </p:nvSpPr>
        <p:spPr>
          <a:xfrm>
            <a:off x="1331640" y="4293096"/>
            <a:ext cx="1224136" cy="432048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90 : 9 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Pětiúhelník 13"/>
          <p:cNvSpPr/>
          <p:nvPr/>
        </p:nvSpPr>
        <p:spPr>
          <a:xfrm>
            <a:off x="1331640" y="5949280"/>
            <a:ext cx="1152128" cy="432048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 . 9=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Pětiúhelník 14"/>
          <p:cNvSpPr/>
          <p:nvPr/>
        </p:nvSpPr>
        <p:spPr>
          <a:xfrm>
            <a:off x="1331640" y="5373216"/>
            <a:ext cx="1215752" cy="423664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27 : 9 =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Pětiúhelník 15"/>
          <p:cNvSpPr/>
          <p:nvPr/>
        </p:nvSpPr>
        <p:spPr>
          <a:xfrm>
            <a:off x="1331640" y="4797152"/>
            <a:ext cx="1152128" cy="432048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 . 9 =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403648" y="980728"/>
            <a:ext cx="547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Doplň správně tyto terče:</a:t>
            </a:r>
            <a:endParaRPr lang="cs-CZ" sz="3600" dirty="0"/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827584" y="2132856"/>
            <a:ext cx="2736850" cy="2732906"/>
            <a:chOff x="1549" y="367"/>
            <a:chExt cx="5669" cy="5669"/>
          </a:xfrm>
          <a:effectLst>
            <a:glow rad="101600">
              <a:srgbClr val="002060">
                <a:alpha val="60000"/>
              </a:srgbClr>
            </a:glow>
          </a:effectLst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549" y="367"/>
              <a:ext cx="5669" cy="5669"/>
              <a:chOff x="1549" y="525"/>
              <a:chExt cx="5669" cy="5669"/>
            </a:xfrm>
          </p:grpSpPr>
          <p:grpSp>
            <p:nvGrpSpPr>
              <p:cNvPr id="7" name="Group 4"/>
              <p:cNvGrpSpPr>
                <a:grpSpLocks/>
              </p:cNvGrpSpPr>
              <p:nvPr/>
            </p:nvGrpSpPr>
            <p:grpSpPr bwMode="auto">
              <a:xfrm>
                <a:off x="1549" y="525"/>
                <a:ext cx="5669" cy="5669"/>
                <a:chOff x="1549" y="525"/>
                <a:chExt cx="5669" cy="5669"/>
              </a:xfrm>
            </p:grpSpPr>
            <p:grpSp>
              <p:nvGrpSpPr>
                <p:cNvPr id="9" name="Group 5"/>
                <p:cNvGrpSpPr>
                  <a:grpSpLocks/>
                </p:cNvGrpSpPr>
                <p:nvPr/>
              </p:nvGrpSpPr>
              <p:grpSpPr bwMode="auto">
                <a:xfrm>
                  <a:off x="1549" y="525"/>
                  <a:ext cx="5669" cy="5669"/>
                  <a:chOff x="1549" y="525"/>
                  <a:chExt cx="5669" cy="5669"/>
                </a:xfrm>
              </p:grpSpPr>
              <p:grpSp>
                <p:nvGrpSpPr>
                  <p:cNvPr id="11" name="Group 6"/>
                  <p:cNvGrpSpPr>
                    <a:grpSpLocks/>
                  </p:cNvGrpSpPr>
                  <p:nvPr/>
                </p:nvGrpSpPr>
                <p:grpSpPr bwMode="auto">
                  <a:xfrm>
                    <a:off x="1549" y="525"/>
                    <a:ext cx="5669" cy="5669"/>
                    <a:chOff x="1549" y="525"/>
                    <a:chExt cx="5669" cy="5669"/>
                  </a:xfrm>
                </p:grpSpPr>
                <p:grpSp>
                  <p:nvGrpSpPr>
                    <p:cNvPr id="13" name="Group 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549" y="525"/>
                      <a:ext cx="5669" cy="5669"/>
                      <a:chOff x="1549" y="525"/>
                      <a:chExt cx="5669" cy="5669"/>
                    </a:xfrm>
                  </p:grpSpPr>
                  <p:grpSp>
                    <p:nvGrpSpPr>
                      <p:cNvPr id="15" name="Group 8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549" y="525"/>
                        <a:ext cx="5669" cy="5669"/>
                        <a:chOff x="1549" y="525"/>
                        <a:chExt cx="5669" cy="5669"/>
                      </a:xfrm>
                    </p:grpSpPr>
                    <p:grpSp>
                      <p:nvGrpSpPr>
                        <p:cNvPr id="17" name="Group 9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549" y="525"/>
                          <a:ext cx="5669" cy="5669"/>
                          <a:chOff x="1549" y="525"/>
                          <a:chExt cx="5669" cy="5669"/>
                        </a:xfrm>
                      </p:grpSpPr>
                      <p:grpSp>
                        <p:nvGrpSpPr>
                          <p:cNvPr id="19" name="Group 10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1549" y="525"/>
                            <a:ext cx="5669" cy="5669"/>
                            <a:chOff x="1549" y="525"/>
                            <a:chExt cx="5669" cy="5669"/>
                          </a:xfrm>
                        </p:grpSpPr>
                        <p:grpSp>
                          <p:nvGrpSpPr>
                            <p:cNvPr id="21" name="Group 11"/>
                            <p:cNvGrpSpPr>
                              <a:grpSpLocks/>
                            </p:cNvGrpSpPr>
                            <p:nvPr/>
                          </p:nvGrpSpPr>
                          <p:grpSpPr bwMode="auto">
                            <a:xfrm>
                              <a:off x="1549" y="525"/>
                              <a:ext cx="5669" cy="5669"/>
                              <a:chOff x="1158" y="516"/>
                              <a:chExt cx="5669" cy="5669"/>
                            </a:xfrm>
                          </p:grpSpPr>
                          <p:grpSp>
                            <p:nvGrpSpPr>
                              <p:cNvPr id="23" name="Group 12"/>
                              <p:cNvGrpSpPr>
                                <a:grpSpLocks/>
                              </p:cNvGrpSpPr>
                              <p:nvPr/>
                            </p:nvGrpSpPr>
                            <p:grpSpPr bwMode="auto">
                              <a:xfrm>
                                <a:off x="1158" y="516"/>
                                <a:ext cx="5669" cy="5669"/>
                                <a:chOff x="584" y="633"/>
                                <a:chExt cx="5669" cy="5669"/>
                              </a:xfrm>
                            </p:grpSpPr>
                            <p:sp>
                              <p:nvSpPr>
                                <p:cNvPr id="25" name="AutoShape 13"/>
                                <p:cNvSpPr>
                                  <a:spLocks noChangeArrowheads="1"/>
                                </p:cNvSpPr>
                                <p:nvPr/>
                              </p:nvSpPr>
                              <p:spPr bwMode="auto">
                                <a:xfrm>
                                  <a:off x="584" y="633"/>
                                  <a:ext cx="5669" cy="5669"/>
                                </a:xfrm>
                                <a:prstGeom prst="flowChartOr">
                                  <a:avLst/>
                                </a:prstGeom>
                                <a:noFill/>
                                <a:ln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:ln>
                              </p:spPr>
                              <p:txBody>
                                <a:bodyPr vert="horz" wrap="square" lIns="91440" tIns="45720" rIns="91440" bIns="45720" numCol="1" anchor="t" anchorCtr="0" compatLnSpc="1">
                                  <a:prstTxWarp prst="textNoShape">
                                    <a:avLst/>
                                  </a:prstTxWarp>
                                </a:bodyPr>
                                <a:lstStyle>
                                  <a:defPPr>
                                    <a:defRPr lang="cs-CZ"/>
                                  </a:defPPr>
                                  <a:lvl1pPr marL="0" algn="l" defTabSz="914400" rtl="0" eaLnBrk="1" latinLnBrk="0" hangingPunct="1">
                                    <a:defRPr sz="1800" kern="1200">
                                      <a:solidFill>
                                        <a:schemeClr val="tx1"/>
                                      </a:solidFill>
                                      <a:latin typeface="+mn-lt"/>
                                      <a:ea typeface="+mn-ea"/>
                                      <a:cs typeface="+mn-cs"/>
                                    </a:defRPr>
                                  </a:lvl1pPr>
                                  <a:lvl2pPr marL="457200" algn="l" defTabSz="914400" rtl="0" eaLnBrk="1" latinLnBrk="0" hangingPunct="1">
                                    <a:defRPr sz="1800" kern="1200">
                                      <a:solidFill>
                                        <a:schemeClr val="tx1"/>
                                      </a:solidFill>
                                      <a:latin typeface="+mn-lt"/>
                                      <a:ea typeface="+mn-ea"/>
                                      <a:cs typeface="+mn-cs"/>
                                    </a:defRPr>
                                  </a:lvl2pPr>
                                  <a:lvl3pPr marL="914400" algn="l" defTabSz="914400" rtl="0" eaLnBrk="1" latinLnBrk="0" hangingPunct="1">
                                    <a:defRPr sz="1800" kern="1200">
                                      <a:solidFill>
                                        <a:schemeClr val="tx1"/>
                                      </a:solidFill>
                                      <a:latin typeface="+mn-lt"/>
                                      <a:ea typeface="+mn-ea"/>
                                      <a:cs typeface="+mn-cs"/>
                                    </a:defRPr>
                                  </a:lvl3pPr>
                                  <a:lvl4pPr marL="1371600" algn="l" defTabSz="914400" rtl="0" eaLnBrk="1" latinLnBrk="0" hangingPunct="1">
                                    <a:defRPr sz="1800" kern="1200">
                                      <a:solidFill>
                                        <a:schemeClr val="tx1"/>
                                      </a:solidFill>
                                      <a:latin typeface="+mn-lt"/>
                                      <a:ea typeface="+mn-ea"/>
                                      <a:cs typeface="+mn-cs"/>
                                    </a:defRPr>
                                  </a:lvl4pPr>
                                  <a:lvl5pPr marL="1828800" algn="l" defTabSz="914400" rtl="0" eaLnBrk="1" latinLnBrk="0" hangingPunct="1">
                                    <a:defRPr sz="1800" kern="1200">
                                      <a:solidFill>
                                        <a:schemeClr val="tx1"/>
                                      </a:solidFill>
                                      <a:latin typeface="+mn-lt"/>
                                      <a:ea typeface="+mn-ea"/>
                                      <a:cs typeface="+mn-cs"/>
                                    </a:defRPr>
                                  </a:lvl5pPr>
                                  <a:lvl6pPr marL="2286000" algn="l" defTabSz="914400" rtl="0" eaLnBrk="1" latinLnBrk="0" hangingPunct="1">
                                    <a:defRPr sz="1800" kern="1200">
                                      <a:solidFill>
                                        <a:schemeClr val="tx1"/>
                                      </a:solidFill>
                                      <a:latin typeface="+mn-lt"/>
                                      <a:ea typeface="+mn-ea"/>
                                      <a:cs typeface="+mn-cs"/>
                                    </a:defRPr>
                                  </a:lvl6pPr>
                                  <a:lvl7pPr marL="2743200" algn="l" defTabSz="914400" rtl="0" eaLnBrk="1" latinLnBrk="0" hangingPunct="1">
                                    <a:defRPr sz="1800" kern="1200">
                                      <a:solidFill>
                                        <a:schemeClr val="tx1"/>
                                      </a:solidFill>
                                      <a:latin typeface="+mn-lt"/>
                                      <a:ea typeface="+mn-ea"/>
                                      <a:cs typeface="+mn-cs"/>
                                    </a:defRPr>
                                  </a:lvl7pPr>
                                  <a:lvl8pPr marL="3200400" algn="l" defTabSz="914400" rtl="0" eaLnBrk="1" latinLnBrk="0" hangingPunct="1">
                                    <a:defRPr sz="1800" kern="1200">
                                      <a:solidFill>
                                        <a:schemeClr val="tx1"/>
                                      </a:solidFill>
                                      <a:latin typeface="+mn-lt"/>
                                      <a:ea typeface="+mn-ea"/>
                                      <a:cs typeface="+mn-cs"/>
                                    </a:defRPr>
                                  </a:lvl8pPr>
                                  <a:lvl9pPr marL="3657600" algn="l" defTabSz="914400" rtl="0" eaLnBrk="1" latinLnBrk="0" hangingPunct="1">
                                    <a:defRPr sz="1800" kern="1200">
                                      <a:solidFill>
                                        <a:schemeClr val="tx1"/>
                                      </a:solidFill>
                                      <a:latin typeface="+mn-lt"/>
                                      <a:ea typeface="+mn-ea"/>
                                      <a:cs typeface="+mn-cs"/>
                                    </a:defRPr>
                                  </a:lvl9pPr>
                                </a:lstStyle>
                                <a:p>
                                  <a:endParaRPr lang="cs-CZ" b="1" cap="all">
                                    <a:ln w="9000" cmpd="sng">
                                      <a:solidFill>
                                        <a:schemeClr val="accent6">
                                          <a:lumMod val="75000"/>
                                        </a:schemeClr>
                                      </a:solidFill>
                                      <a:prstDash val="solid"/>
                                    </a:ln>
                                    <a:gradFill>
                                      <a:gsLst>
                                        <a:gs pos="0">
                                          <a:schemeClr val="accent4">
                                            <a:shade val="20000"/>
                                            <a:satMod val="245000"/>
                                          </a:schemeClr>
                                        </a:gs>
                                        <a:gs pos="43000">
                                          <a:schemeClr val="accent4">
                                            <a:satMod val="255000"/>
                                          </a:schemeClr>
                                        </a:gs>
                                        <a:gs pos="48000">
                                          <a:schemeClr val="accent4">
                                            <a:shade val="85000"/>
                                            <a:satMod val="255000"/>
                                          </a:schemeClr>
                                        </a:gs>
                                        <a:gs pos="100000">
                                          <a:schemeClr val="accent4">
                                            <a:shade val="20000"/>
                                            <a:satMod val="245000"/>
                                          </a:schemeClr>
                                        </a:gs>
                                      </a:gsLst>
                                      <a:lin ang="5400000"/>
                                    </a:gradFill>
                                    <a:effectLst>
                                      <a:reflection blurRad="12700" stA="28000" endPos="45000" dist="1000" dir="5400000" sy="-100000" algn="bl" rotWithShape="0"/>
                                    </a:effectLst>
                                  </a:endParaRPr>
                                </a:p>
                              </p:txBody>
                            </p:sp>
                            <p:grpSp>
                              <p:nvGrpSpPr>
                                <p:cNvPr id="26" name="Group 14"/>
                                <p:cNvGrpSpPr>
                                  <a:grpSpLocks/>
                                </p:cNvGrpSpPr>
                                <p:nvPr/>
                              </p:nvGrpSpPr>
                              <p:grpSpPr bwMode="auto">
                                <a:xfrm>
                                  <a:off x="584" y="633"/>
                                  <a:ext cx="5669" cy="5669"/>
                                  <a:chOff x="500" y="924"/>
                                  <a:chExt cx="5669" cy="5669"/>
                                </a:xfrm>
                              </p:grpSpPr>
                              <p:sp>
                                <p:nvSpPr>
                                  <p:cNvPr id="27" name="AutoShape 15"/>
                                  <p:cNvSpPr>
                                    <a:spLocks noChangeArrowheads="1"/>
                                  </p:cNvSpPr>
                                  <p:nvPr/>
                                </p:nvSpPr>
                                <p:spPr bwMode="auto">
                                  <a:xfrm>
                                    <a:off x="500" y="924"/>
                                    <a:ext cx="5669" cy="5669"/>
                                  </a:xfrm>
                                  <a:prstGeom prst="flowChartSummingJunction">
                                    <a:avLst/>
                                  </a:prstGeom>
                                  <a:noFill/>
                                  <a:ln w="9525">
                                    <a:solidFill>
                                      <a:srgbClr val="000000"/>
                                    </a:solidFill>
                                    <a:round/>
                                    <a:headEnd/>
                                    <a:tailEnd/>
                                  </a:ln>
                                </p:spPr>
                                <p:txBody>
                                  <a:bodyPr vert="horz" wrap="square" lIns="91440" tIns="45720" rIns="91440" bIns="45720" numCol="1" anchor="t" anchorCtr="0" compatLnSpc="1">
                                    <a:prstTxWarp prst="textNoShape">
                                      <a:avLst/>
                                    </a:prstTxWarp>
                                  </a:bodyPr>
                                  <a:lstStyle>
                                    <a:defPPr>
                                      <a:defRPr lang="cs-CZ"/>
                                    </a:defPPr>
                                    <a:lvl1pPr marL="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1pPr>
                                    <a:lvl2pPr marL="4572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2pPr>
                                    <a:lvl3pPr marL="9144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3pPr>
                                    <a:lvl4pPr marL="13716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4pPr>
                                    <a:lvl5pPr marL="18288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5pPr>
                                    <a:lvl6pPr marL="22860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6pPr>
                                    <a:lvl7pPr marL="27432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7pPr>
                                    <a:lvl8pPr marL="32004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8pPr>
                                    <a:lvl9pPr marL="36576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9pPr>
                                  </a:lstStyle>
                                  <a:p>
                                    <a:endParaRPr lang="cs-CZ" b="1" cap="all">
                                      <a:ln w="9000" cmpd="sng">
                                        <a:solidFill>
                                          <a:schemeClr val="accent6">
                                            <a:lumMod val="75000"/>
                                          </a:schemeClr>
                                        </a:solidFill>
                                        <a:prstDash val="solid"/>
                                      </a:ln>
                                      <a:gradFill>
                                        <a:gsLst>
                                          <a:gs pos="0">
                                            <a:schemeClr val="accent4">
                                              <a:shade val="20000"/>
                                              <a:satMod val="245000"/>
                                            </a:schemeClr>
                                          </a:gs>
                                          <a:gs pos="43000">
                                            <a:schemeClr val="accent4">
                                              <a:satMod val="255000"/>
                                            </a:schemeClr>
                                          </a:gs>
                                          <a:gs pos="48000">
                                            <a:schemeClr val="accent4">
                                              <a:shade val="85000"/>
                                              <a:satMod val="255000"/>
                                            </a:schemeClr>
                                          </a:gs>
                                          <a:gs pos="100000">
                                            <a:schemeClr val="accent4">
                                              <a:shade val="20000"/>
                                              <a:satMod val="245000"/>
                                            </a:schemeClr>
                                          </a:gs>
                                        </a:gsLst>
                                        <a:lin ang="5400000"/>
                                      </a:gradFill>
                                      <a:effectLst>
                                        <a:reflection blurRad="12700" stA="28000" endPos="45000" dist="1000" dir="5400000" sy="-100000" algn="bl" rotWithShape="0"/>
                                      </a:effectLst>
                                    </a:endParaRPr>
                                  </a:p>
                                </p:txBody>
                              </p:sp>
                              <p:sp>
                                <p:nvSpPr>
                                  <p:cNvPr id="28" name="AutoShape 16"/>
                                  <p:cNvSpPr>
                                    <a:spLocks noChangeArrowheads="1"/>
                                  </p:cNvSpPr>
                                  <p:nvPr/>
                                </p:nvSpPr>
                                <p:spPr bwMode="auto">
                                  <a:xfrm>
                                    <a:off x="500" y="924"/>
                                    <a:ext cx="5669" cy="5669"/>
                                  </a:xfrm>
                                  <a:custGeom>
                                    <a:avLst/>
                                    <a:gdLst>
                                      <a:gd name="G0" fmla="+- 3974 0 0"/>
                                      <a:gd name="G1" fmla="+- 21600 0 3974"/>
                                      <a:gd name="G2" fmla="+- 21600 0 3974"/>
                                      <a:gd name="G3" fmla="*/ G0 2929 10000"/>
                                      <a:gd name="G4" fmla="+- 21600 0 G3"/>
                                      <a:gd name="G5" fmla="+- 21600 0 G3"/>
                                      <a:gd name="T0" fmla="*/ 10800 w 21600"/>
                                      <a:gd name="T1" fmla="*/ 0 h 21600"/>
                                      <a:gd name="T2" fmla="*/ 3163 w 21600"/>
                                      <a:gd name="T3" fmla="*/ 3163 h 21600"/>
                                      <a:gd name="T4" fmla="*/ 0 w 21600"/>
                                      <a:gd name="T5" fmla="*/ 10800 h 21600"/>
                                      <a:gd name="T6" fmla="*/ 3163 w 21600"/>
                                      <a:gd name="T7" fmla="*/ 18437 h 21600"/>
                                      <a:gd name="T8" fmla="*/ 10800 w 21600"/>
                                      <a:gd name="T9" fmla="*/ 21600 h 21600"/>
                                      <a:gd name="T10" fmla="*/ 18437 w 21600"/>
                                      <a:gd name="T11" fmla="*/ 18437 h 21600"/>
                                      <a:gd name="T12" fmla="*/ 21600 w 21600"/>
                                      <a:gd name="T13" fmla="*/ 10800 h 21600"/>
                                      <a:gd name="T14" fmla="*/ 18437 w 21600"/>
                                      <a:gd name="T15" fmla="*/ 3163 h 21600"/>
                                      <a:gd name="T16" fmla="*/ 3163 w 21600"/>
                                      <a:gd name="T17" fmla="*/ 3163 h 21600"/>
                                      <a:gd name="T18" fmla="*/ 18437 w 21600"/>
                                      <a:gd name="T19" fmla="*/ 18437 h 21600"/>
                                    </a:gdLst>
                                    <a:ahLst/>
                                    <a:cxnLst>
                                      <a:cxn ang="0">
                                        <a:pos x="T0" y="T1"/>
                                      </a:cxn>
                                      <a:cxn ang="0">
                                        <a:pos x="T2" y="T3"/>
                                      </a:cxn>
                                      <a:cxn ang="0">
                                        <a:pos x="T4" y="T5"/>
                                      </a:cxn>
                                      <a:cxn ang="0">
                                        <a:pos x="T6" y="T7"/>
                                      </a:cxn>
                                      <a:cxn ang="0">
                                        <a:pos x="T8" y="T9"/>
                                      </a:cxn>
                                      <a:cxn ang="0">
                                        <a:pos x="T10" y="T11"/>
                                      </a:cxn>
                                      <a:cxn ang="0">
                                        <a:pos x="T12" y="T13"/>
                                      </a:cxn>
                                      <a:cxn ang="0">
                                        <a:pos x="T14" y="T15"/>
                                      </a:cxn>
                                    </a:cxnLst>
                                    <a:rect l="T16" t="T17" r="T18" b="T19"/>
                                    <a:pathLst>
                                      <a:path w="21600" h="21600">
                                        <a:moveTo>
                                          <a:pt x="0" y="10800"/>
                                        </a:moveTo>
                                        <a:cubicBezTo>
                                          <a:pt x="0" y="4835"/>
                                          <a:pt x="4835" y="0"/>
                                          <a:pt x="10800" y="0"/>
                                        </a:cubicBezTo>
                                        <a:cubicBezTo>
                                          <a:pt x="16765" y="0"/>
                                          <a:pt x="21600" y="4835"/>
                                          <a:pt x="21600" y="10800"/>
                                        </a:cubicBezTo>
                                        <a:cubicBezTo>
                                          <a:pt x="21600" y="16765"/>
                                          <a:pt x="16765" y="21600"/>
                                          <a:pt x="10800" y="21600"/>
                                        </a:cubicBezTo>
                                        <a:cubicBezTo>
                                          <a:pt x="4835" y="21600"/>
                                          <a:pt x="0" y="16765"/>
                                          <a:pt x="0" y="10800"/>
                                        </a:cubicBezTo>
                                        <a:close/>
                                        <a:moveTo>
                                          <a:pt x="3974" y="10800"/>
                                        </a:moveTo>
                                        <a:cubicBezTo>
                                          <a:pt x="3974" y="14570"/>
                                          <a:pt x="7030" y="17626"/>
                                          <a:pt x="10800" y="17626"/>
                                        </a:cubicBezTo>
                                        <a:cubicBezTo>
                                          <a:pt x="14570" y="17626"/>
                                          <a:pt x="17626" y="14570"/>
                                          <a:pt x="17626" y="10800"/>
                                        </a:cubicBezTo>
                                        <a:cubicBezTo>
                                          <a:pt x="17626" y="7030"/>
                                          <a:pt x="14570" y="3974"/>
                                          <a:pt x="10800" y="3974"/>
                                        </a:cubicBezTo>
                                        <a:cubicBezTo>
                                          <a:pt x="7030" y="3974"/>
                                          <a:pt x="3974" y="7030"/>
                                          <a:pt x="3974" y="10800"/>
                                        </a:cubicBezTo>
                                        <a:close/>
                                      </a:path>
                                    </a:pathLst>
                                  </a:custGeom>
                                  <a:noFill/>
                                  <a:ln w="9525">
                                    <a:solidFill>
                                      <a:srgbClr val="000000"/>
                                    </a:solidFill>
                                    <a:round/>
                                    <a:headEnd/>
                                    <a:tailEnd/>
                                  </a:ln>
                                </p:spPr>
                                <p:txBody>
                                  <a:bodyPr vert="horz" wrap="square" lIns="91440" tIns="45720" rIns="91440" bIns="45720" numCol="1" anchor="t" anchorCtr="0" compatLnSpc="1">
                                    <a:prstTxWarp prst="textNoShape">
                                      <a:avLst/>
                                    </a:prstTxWarp>
                                  </a:bodyPr>
                                  <a:lstStyle>
                                    <a:defPPr>
                                      <a:defRPr lang="cs-CZ"/>
                                    </a:defPPr>
                                    <a:lvl1pPr marL="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1pPr>
                                    <a:lvl2pPr marL="4572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2pPr>
                                    <a:lvl3pPr marL="9144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3pPr>
                                    <a:lvl4pPr marL="13716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4pPr>
                                    <a:lvl5pPr marL="18288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5pPr>
                                    <a:lvl6pPr marL="22860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6pPr>
                                    <a:lvl7pPr marL="27432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7pPr>
                                    <a:lvl8pPr marL="32004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8pPr>
                                    <a:lvl9pPr marL="36576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9pPr>
                                  </a:lstStyle>
                                  <a:p>
                                    <a:endParaRPr lang="cs-CZ" b="1" cap="all">
                                      <a:ln w="9000" cmpd="sng">
                                        <a:solidFill>
                                          <a:schemeClr val="accent6">
                                            <a:lumMod val="75000"/>
                                          </a:schemeClr>
                                        </a:solidFill>
                                        <a:prstDash val="solid"/>
                                      </a:ln>
                                      <a:gradFill>
                                        <a:gsLst>
                                          <a:gs pos="0">
                                            <a:schemeClr val="accent4">
                                              <a:shade val="20000"/>
                                              <a:satMod val="245000"/>
                                            </a:schemeClr>
                                          </a:gs>
                                          <a:gs pos="43000">
                                            <a:schemeClr val="accent4">
                                              <a:satMod val="255000"/>
                                            </a:schemeClr>
                                          </a:gs>
                                          <a:gs pos="48000">
                                            <a:schemeClr val="accent4">
                                              <a:shade val="85000"/>
                                              <a:satMod val="255000"/>
                                            </a:schemeClr>
                                          </a:gs>
                                          <a:gs pos="100000">
                                            <a:schemeClr val="accent4">
                                              <a:shade val="20000"/>
                                              <a:satMod val="245000"/>
                                            </a:schemeClr>
                                          </a:gs>
                                        </a:gsLst>
                                        <a:lin ang="5400000"/>
                                      </a:gradFill>
                                      <a:effectLst>
                                        <a:reflection blurRad="12700" stA="28000" endPos="45000" dist="1000" dir="5400000" sy="-100000" algn="bl" rotWithShape="0"/>
                                      </a:effectLst>
                                    </a:endParaRPr>
                                  </a:p>
                                </p:txBody>
                              </p:sp>
                            </p:grpSp>
                          </p:grpSp>
                          <p:sp>
                            <p:nvSpPr>
                              <p:cNvPr id="24" name="Oval 17"/>
                              <p:cNvSpPr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3172" y="2447"/>
                                <a:ext cx="1701" cy="1701"/>
                              </a:xfrm>
                              <a:prstGeom prst="ellipse">
                                <a:avLst/>
                              </a:prstGeom>
                              <a:solidFill>
                                <a:srgbClr val="FFFFFF"/>
                              </a:solidFill>
                              <a:ln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:ln>
                            </p:spPr>
                            <p:txBody>
                              <a:bodyPr vert="horz" wrap="square" lIns="91440" tIns="45720" rIns="91440" bIns="45720" numCol="1" anchor="t" anchorCtr="0" compatLnSpc="1">
                                <a:prstTxWarp prst="textNoShape">
                                  <a:avLst/>
                                </a:prstTxWarp>
                              </a:bodyPr>
                              <a:lstStyle>
                                <a:defPPr>
                                  <a:defRPr lang="cs-CZ"/>
                                </a:defPPr>
                                <a:lvl1pPr marL="0" algn="l" defTabSz="914400" rtl="0" eaLnBrk="1" latinLnBrk="0" hangingPunct="1">
                                  <a:defRPr sz="1800" kern="1200">
                                    <a:solidFill>
                                      <a:schemeClr val="tx1"/>
                                    </a:solidFill>
                                    <a:latin typeface="+mn-lt"/>
                                    <a:ea typeface="+mn-ea"/>
                                    <a:cs typeface="+mn-cs"/>
                                  </a:defRPr>
                                </a:lvl1pPr>
                                <a:lvl2pPr marL="457200" algn="l" defTabSz="914400" rtl="0" eaLnBrk="1" latinLnBrk="0" hangingPunct="1">
                                  <a:defRPr sz="1800" kern="1200">
                                    <a:solidFill>
                                      <a:schemeClr val="tx1"/>
                                    </a:solidFill>
                                    <a:latin typeface="+mn-lt"/>
                                    <a:ea typeface="+mn-ea"/>
                                    <a:cs typeface="+mn-cs"/>
                                  </a:defRPr>
                                </a:lvl2pPr>
                                <a:lvl3pPr marL="914400" algn="l" defTabSz="914400" rtl="0" eaLnBrk="1" latinLnBrk="0" hangingPunct="1">
                                  <a:defRPr sz="1800" kern="1200">
                                    <a:solidFill>
                                      <a:schemeClr val="tx1"/>
                                    </a:solidFill>
                                    <a:latin typeface="+mn-lt"/>
                                    <a:ea typeface="+mn-ea"/>
                                    <a:cs typeface="+mn-cs"/>
                                  </a:defRPr>
                                </a:lvl3pPr>
                                <a:lvl4pPr marL="1371600" algn="l" defTabSz="914400" rtl="0" eaLnBrk="1" latinLnBrk="0" hangingPunct="1">
                                  <a:defRPr sz="1800" kern="1200">
                                    <a:solidFill>
                                      <a:schemeClr val="tx1"/>
                                    </a:solidFill>
                                    <a:latin typeface="+mn-lt"/>
                                    <a:ea typeface="+mn-ea"/>
                                    <a:cs typeface="+mn-cs"/>
                                  </a:defRPr>
                                </a:lvl4pPr>
                                <a:lvl5pPr marL="1828800" algn="l" defTabSz="914400" rtl="0" eaLnBrk="1" latinLnBrk="0" hangingPunct="1">
                                  <a:defRPr sz="1800" kern="1200">
                                    <a:solidFill>
                                      <a:schemeClr val="tx1"/>
                                    </a:solidFill>
                                    <a:latin typeface="+mn-lt"/>
                                    <a:ea typeface="+mn-ea"/>
                                    <a:cs typeface="+mn-cs"/>
                                  </a:defRPr>
                                </a:lvl5pPr>
                                <a:lvl6pPr marL="2286000" algn="l" defTabSz="914400" rtl="0" eaLnBrk="1" latinLnBrk="0" hangingPunct="1">
                                  <a:defRPr sz="1800" kern="1200">
                                    <a:solidFill>
                                      <a:schemeClr val="tx1"/>
                                    </a:solidFill>
                                    <a:latin typeface="+mn-lt"/>
                                    <a:ea typeface="+mn-ea"/>
                                    <a:cs typeface="+mn-cs"/>
                                  </a:defRPr>
                                </a:lvl6pPr>
                                <a:lvl7pPr marL="2743200" algn="l" defTabSz="914400" rtl="0" eaLnBrk="1" latinLnBrk="0" hangingPunct="1">
                                  <a:defRPr sz="1800" kern="1200">
                                    <a:solidFill>
                                      <a:schemeClr val="tx1"/>
                                    </a:solidFill>
                                    <a:latin typeface="+mn-lt"/>
                                    <a:ea typeface="+mn-ea"/>
                                    <a:cs typeface="+mn-cs"/>
                                  </a:defRPr>
                                </a:lvl7pPr>
                                <a:lvl8pPr marL="3200400" algn="l" defTabSz="914400" rtl="0" eaLnBrk="1" latinLnBrk="0" hangingPunct="1">
                                  <a:defRPr sz="1800" kern="1200">
                                    <a:solidFill>
                                      <a:schemeClr val="tx1"/>
                                    </a:solidFill>
                                    <a:latin typeface="+mn-lt"/>
                                    <a:ea typeface="+mn-ea"/>
                                    <a:cs typeface="+mn-cs"/>
                                  </a:defRPr>
                                </a:lvl8pPr>
                                <a:lvl9pPr marL="3657600" algn="l" defTabSz="914400" rtl="0" eaLnBrk="1" latinLnBrk="0" hangingPunct="1">
                                  <a:defRPr sz="1800" kern="1200">
                                    <a:solidFill>
                                      <a:schemeClr val="tx1"/>
                                    </a:solidFill>
                                    <a:latin typeface="+mn-lt"/>
                                    <a:ea typeface="+mn-ea"/>
                                    <a:cs typeface="+mn-cs"/>
                                  </a:defRPr>
                                </a:lvl9pPr>
                              </a:lstStyle>
                              <a:p>
                                <a:endParaRPr lang="cs-CZ" b="1" cap="all">
                                  <a:ln w="9000" cmpd="sng">
                                    <a:solidFill>
                                      <a:schemeClr val="accent6">
                                        <a:lumMod val="75000"/>
                                      </a:schemeClr>
                                    </a:solidFill>
                                    <a:prstDash val="solid"/>
                                  </a:ln>
                                  <a:gradFill>
                                    <a:gsLst>
                                      <a:gs pos="0">
                                        <a:schemeClr val="accent4">
                                          <a:shade val="20000"/>
                                          <a:satMod val="245000"/>
                                        </a:schemeClr>
                                      </a:gs>
                                      <a:gs pos="43000">
                                        <a:schemeClr val="accent4">
                                          <a:satMod val="255000"/>
                                        </a:schemeClr>
                                      </a:gs>
                                      <a:gs pos="48000">
                                        <a:schemeClr val="accent4">
                                          <a:shade val="85000"/>
                                          <a:satMod val="255000"/>
                                        </a:schemeClr>
                                      </a:gs>
                                      <a:gs pos="100000">
                                        <a:schemeClr val="accent4">
                                          <a:shade val="20000"/>
                                          <a:satMod val="245000"/>
                                        </a:schemeClr>
                                      </a:gs>
                                    </a:gsLst>
                                    <a:lin ang="5400000"/>
                                  </a:gradFill>
                                  <a:effectLst>
                                    <a:reflection blurRad="12700" stA="28000" endPos="45000" dist="1000" dir="5400000" sy="-100000" algn="bl" rotWithShape="0"/>
                                  </a:effectLst>
                                </a:endParaRPr>
                              </a:p>
                            </p:txBody>
                          </p:sp>
                        </p:grpSp>
                        <p:sp>
                          <p:nvSpPr>
                            <p:cNvPr id="22" name="Text Box 18"/>
                            <p:cNvSpPr txBox="1"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4542" y="1824"/>
                              <a:ext cx="653" cy="540"/>
                            </a:xfrm>
                            <a:prstGeom prst="rect">
                              <a:avLst/>
                            </a:prstGeom>
                            <a:solidFill>
                              <a:srgbClr val="FFFFFF"/>
                            </a:solidFill>
                            <a:ln w="9525">
                              <a:noFill/>
                              <a:miter lim="800000"/>
                              <a:headEnd/>
                              <a:tailEnd/>
                            </a:ln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>
                              <a:defPPr>
                                <a:defRPr lang="cs-CZ"/>
                              </a:defPPr>
                              <a:lvl1pPr marL="0" algn="l" defTabSz="914400" rtl="0" eaLnBrk="1" latinLnBrk="0" hangingPunct="1">
                                <a:defRPr sz="1800" kern="1200">
                                  <a:solidFill>
                                    <a:schemeClr val="tx1"/>
                                  </a:solidFill>
                                  <a:latin typeface="+mn-lt"/>
                                  <a:ea typeface="+mn-ea"/>
                                  <a:cs typeface="+mn-cs"/>
                                </a:defRPr>
                              </a:lvl1pPr>
                              <a:lvl2pPr marL="457200" algn="l" defTabSz="914400" rtl="0" eaLnBrk="1" latinLnBrk="0" hangingPunct="1">
                                <a:defRPr sz="1800" kern="1200">
                                  <a:solidFill>
                                    <a:schemeClr val="tx1"/>
                                  </a:solidFill>
                                  <a:latin typeface="+mn-lt"/>
                                  <a:ea typeface="+mn-ea"/>
                                  <a:cs typeface="+mn-cs"/>
                                </a:defRPr>
                              </a:lvl2pPr>
                              <a:lvl3pPr marL="914400" algn="l" defTabSz="914400" rtl="0" eaLnBrk="1" latinLnBrk="0" hangingPunct="1">
                                <a:defRPr sz="1800" kern="1200">
                                  <a:solidFill>
                                    <a:schemeClr val="tx1"/>
                                  </a:solidFill>
                                  <a:latin typeface="+mn-lt"/>
                                  <a:ea typeface="+mn-ea"/>
                                  <a:cs typeface="+mn-cs"/>
                                </a:defRPr>
                              </a:lvl3pPr>
                              <a:lvl4pPr marL="1371600" algn="l" defTabSz="914400" rtl="0" eaLnBrk="1" latinLnBrk="0" hangingPunct="1">
                                <a:defRPr sz="1800" kern="1200">
                                  <a:solidFill>
                                    <a:schemeClr val="tx1"/>
                                  </a:solidFill>
                                  <a:latin typeface="+mn-lt"/>
                                  <a:ea typeface="+mn-ea"/>
                                  <a:cs typeface="+mn-cs"/>
                                </a:defRPr>
                              </a:lvl4pPr>
                              <a:lvl5pPr marL="1828800" algn="l" defTabSz="914400" rtl="0" eaLnBrk="1" latinLnBrk="0" hangingPunct="1">
                                <a:defRPr sz="1800" kern="1200">
                                  <a:solidFill>
                                    <a:schemeClr val="tx1"/>
                                  </a:solidFill>
                                  <a:latin typeface="+mn-lt"/>
                                  <a:ea typeface="+mn-ea"/>
                                  <a:cs typeface="+mn-cs"/>
                                </a:defRPr>
                              </a:lvl5pPr>
                              <a:lvl6pPr marL="2286000" algn="l" defTabSz="914400" rtl="0" eaLnBrk="1" latinLnBrk="0" hangingPunct="1">
                                <a:defRPr sz="1800" kern="1200">
                                  <a:solidFill>
                                    <a:schemeClr val="tx1"/>
                                  </a:solidFill>
                                  <a:latin typeface="+mn-lt"/>
                                  <a:ea typeface="+mn-ea"/>
                                  <a:cs typeface="+mn-cs"/>
                                </a:defRPr>
                              </a:lvl6pPr>
                              <a:lvl7pPr marL="2743200" algn="l" defTabSz="914400" rtl="0" eaLnBrk="1" latinLnBrk="0" hangingPunct="1">
                                <a:defRPr sz="1800" kern="1200">
                                  <a:solidFill>
                                    <a:schemeClr val="tx1"/>
                                  </a:solidFill>
                                  <a:latin typeface="+mn-lt"/>
                                  <a:ea typeface="+mn-ea"/>
                                  <a:cs typeface="+mn-cs"/>
                                </a:defRPr>
                              </a:lvl7pPr>
                              <a:lvl8pPr marL="3200400" algn="l" defTabSz="914400" rtl="0" eaLnBrk="1" latinLnBrk="0" hangingPunct="1">
                                <a:defRPr sz="1800" kern="1200">
                                  <a:solidFill>
                                    <a:schemeClr val="tx1"/>
                                  </a:solidFill>
                                  <a:latin typeface="+mn-lt"/>
                                  <a:ea typeface="+mn-ea"/>
                                  <a:cs typeface="+mn-cs"/>
                                </a:defRPr>
                              </a:lvl8pPr>
                              <a:lvl9pPr marL="3657600" algn="l" defTabSz="914400" rtl="0" eaLnBrk="1" latinLnBrk="0" hangingPunct="1">
                                <a:defRPr sz="1800" kern="1200">
                                  <a:solidFill>
                                    <a:schemeClr val="tx1"/>
                                  </a:solidFill>
                                  <a:latin typeface="+mn-lt"/>
                                  <a:ea typeface="+mn-ea"/>
                                  <a:cs typeface="+mn-cs"/>
                                </a:defRPr>
                              </a:lvl9pPr>
                            </a:lstStyle>
                            <a:p>
                              <a:pPr marL="0" marR="0" lvl="0" indent="0" algn="ctr" defTabSz="914400" rtl="0" eaLnBrk="1" fontAlgn="base" latinLnBrk="0" hangingPunct="1">
                                <a:lnSpc>
                                  <a:spcPct val="100000"/>
                                </a:lnSpc>
                                <a:spcBef>
                                  <a:spcPct val="0"/>
                                </a:spcBef>
                                <a:spcAft>
                                  <a:spcPct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</a:pPr>
                              <a:r>
                                <a:rPr kumimoji="0" lang="cs-CZ" b="1" i="0" u="none" strike="noStrike" cap="all" normalizeH="0" baseline="0" dirty="0" smtClean="0">
                                  <a:ln w="9000" cmpd="sng">
                                    <a:solidFill>
                                      <a:schemeClr val="accent6">
                                        <a:lumMod val="75000"/>
                                      </a:schemeClr>
                                    </a:solidFill>
                                    <a:prstDash val="solid"/>
                                  </a:ln>
                                  <a:gradFill>
                                    <a:gsLst>
                                      <a:gs pos="0">
                                        <a:schemeClr val="accent4">
                                          <a:shade val="20000"/>
                                          <a:satMod val="245000"/>
                                        </a:schemeClr>
                                      </a:gs>
                                      <a:gs pos="43000">
                                        <a:schemeClr val="accent4">
                                          <a:satMod val="255000"/>
                                        </a:schemeClr>
                                      </a:gs>
                                      <a:gs pos="48000">
                                        <a:schemeClr val="accent4">
                                          <a:shade val="85000"/>
                                          <a:satMod val="255000"/>
                                        </a:schemeClr>
                                      </a:gs>
                                      <a:gs pos="100000">
                                        <a:schemeClr val="accent4">
                                          <a:shade val="20000"/>
                                          <a:satMod val="245000"/>
                                        </a:schemeClr>
                                      </a:gs>
                                    </a:gsLst>
                                    <a:lin ang="5400000"/>
                                  </a:gradFill>
                                  <a:effectLst>
                                    <a:reflection blurRad="12700" stA="28000" endPos="45000" dist="1000" dir="5400000" sy="-100000" algn="bl" rotWithShape="0"/>
                                  </a:effectLst>
                                  <a:latin typeface="Calibri" pitchFamily="34" charset="0"/>
                                  <a:cs typeface="Arial" pitchFamily="34" charset="0"/>
                                </a:rPr>
                                <a:t>3</a:t>
                              </a:r>
                              <a:endParaRPr kumimoji="0" lang="cs-CZ" b="1" i="0" u="none" strike="noStrike" cap="all" normalizeH="0" baseline="0" dirty="0" smtClean="0">
                                <a:ln w="9000" cmpd="sng">
                                  <a:solidFill>
                                    <a:schemeClr val="accent6">
                                      <a:lumMod val="75000"/>
                                    </a:schemeClr>
                                  </a:solidFill>
                                  <a:prstDash val="solid"/>
                                </a:ln>
                                <a:gradFill>
                                  <a:gsLst>
                                    <a:gs pos="0">
                                      <a:schemeClr val="accent4">
                                        <a:shade val="20000"/>
                                        <a:satMod val="245000"/>
                                      </a:schemeClr>
                                    </a:gs>
                                    <a:gs pos="43000">
                                      <a:schemeClr val="accent4">
                                        <a:satMod val="255000"/>
                                      </a:schemeClr>
                                    </a:gs>
                                    <a:gs pos="48000">
                                      <a:schemeClr val="accent4">
                                        <a:shade val="85000"/>
                                        <a:satMod val="255000"/>
                                      </a:schemeClr>
                                    </a:gs>
                                    <a:gs pos="100000">
                                      <a:schemeClr val="accent4">
                                        <a:shade val="20000"/>
                                        <a:satMod val="245000"/>
                                      </a:schemeClr>
                                    </a:gs>
                                  </a:gsLst>
                                  <a:lin ang="5400000"/>
                                </a:gradFill>
                                <a:effectLst>
                                  <a:reflection blurRad="12700" stA="28000" endPos="45000" dist="1000" dir="5400000" sy="-100000" algn="bl" rotWithShape="0"/>
                                </a:effectLst>
                                <a:latin typeface="Arial" pitchFamily="34" charset="0"/>
                                <a:cs typeface="Arial" pitchFamily="34" charset="0"/>
                              </a:endParaRPr>
                            </a:p>
                          </p:txBody>
                        </p:sp>
                      </p:grpSp>
                      <p:sp>
                        <p:nvSpPr>
                          <p:cNvPr id="20" name="Text Box 19"/>
                          <p:cNvSpPr txBox="1"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5352" y="2547"/>
                            <a:ext cx="554" cy="608"/>
                          </a:xfrm>
                          <a:prstGeom prst="rect">
                            <a:avLst/>
                          </a:prstGeom>
                          <a:solidFill>
                            <a:srgbClr val="FFFFFF"/>
                          </a:solidFill>
                          <a:ln w="9525">
                            <a:noFill/>
                            <a:miter lim="800000"/>
                            <a:headEnd/>
                            <a:tailEnd/>
                          </a:ln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>
                            <a:defPPr>
                              <a:defRPr lang="cs-CZ"/>
                            </a:defPPr>
                            <a:lvl1pPr marL="0" algn="l" defTabSz="914400" rtl="0" eaLnBrk="1" latinLnBrk="0" hangingPunct="1">
                              <a:defRPr sz="1800" kern="1200">
                                <a:solidFill>
                                  <a:schemeClr val="tx1"/>
                                </a:solidFill>
                                <a:latin typeface="+mn-lt"/>
                                <a:ea typeface="+mn-ea"/>
                                <a:cs typeface="+mn-cs"/>
                              </a:defRPr>
                            </a:lvl1pPr>
                            <a:lvl2pPr marL="457200" algn="l" defTabSz="914400" rtl="0" eaLnBrk="1" latinLnBrk="0" hangingPunct="1">
                              <a:defRPr sz="1800" kern="1200">
                                <a:solidFill>
                                  <a:schemeClr val="tx1"/>
                                </a:solidFill>
                                <a:latin typeface="+mn-lt"/>
                                <a:ea typeface="+mn-ea"/>
                                <a:cs typeface="+mn-cs"/>
                              </a:defRPr>
                            </a:lvl2pPr>
                            <a:lvl3pPr marL="914400" algn="l" defTabSz="914400" rtl="0" eaLnBrk="1" latinLnBrk="0" hangingPunct="1">
                              <a:defRPr sz="1800" kern="1200">
                                <a:solidFill>
                                  <a:schemeClr val="tx1"/>
                                </a:solidFill>
                                <a:latin typeface="+mn-lt"/>
                                <a:ea typeface="+mn-ea"/>
                                <a:cs typeface="+mn-cs"/>
                              </a:defRPr>
                            </a:lvl3pPr>
                            <a:lvl4pPr marL="1371600" algn="l" defTabSz="914400" rtl="0" eaLnBrk="1" latinLnBrk="0" hangingPunct="1">
                              <a:defRPr sz="1800" kern="1200">
                                <a:solidFill>
                                  <a:schemeClr val="tx1"/>
                                </a:solidFill>
                                <a:latin typeface="+mn-lt"/>
                                <a:ea typeface="+mn-ea"/>
                                <a:cs typeface="+mn-cs"/>
                              </a:defRPr>
                            </a:lvl4pPr>
                            <a:lvl5pPr marL="1828800" algn="l" defTabSz="914400" rtl="0" eaLnBrk="1" latinLnBrk="0" hangingPunct="1">
                              <a:defRPr sz="1800" kern="1200">
                                <a:solidFill>
                                  <a:schemeClr val="tx1"/>
                                </a:solidFill>
                                <a:latin typeface="+mn-lt"/>
                                <a:ea typeface="+mn-ea"/>
                                <a:cs typeface="+mn-cs"/>
                              </a:defRPr>
                            </a:lvl5pPr>
                            <a:lvl6pPr marL="2286000" algn="l" defTabSz="914400" rtl="0" eaLnBrk="1" latinLnBrk="0" hangingPunct="1">
                              <a:defRPr sz="1800" kern="1200">
                                <a:solidFill>
                                  <a:schemeClr val="tx1"/>
                                </a:solidFill>
                                <a:latin typeface="+mn-lt"/>
                                <a:ea typeface="+mn-ea"/>
                                <a:cs typeface="+mn-cs"/>
                              </a:defRPr>
                            </a:lvl6pPr>
                            <a:lvl7pPr marL="2743200" algn="l" defTabSz="914400" rtl="0" eaLnBrk="1" latinLnBrk="0" hangingPunct="1">
                              <a:defRPr sz="1800" kern="1200">
                                <a:solidFill>
                                  <a:schemeClr val="tx1"/>
                                </a:solidFill>
                                <a:latin typeface="+mn-lt"/>
                                <a:ea typeface="+mn-ea"/>
                                <a:cs typeface="+mn-cs"/>
                              </a:defRPr>
                            </a:lvl7pPr>
                            <a:lvl8pPr marL="3200400" algn="l" defTabSz="914400" rtl="0" eaLnBrk="1" latinLnBrk="0" hangingPunct="1">
                              <a:defRPr sz="1800" kern="1200">
                                <a:solidFill>
                                  <a:schemeClr val="tx1"/>
                                </a:solidFill>
                                <a:latin typeface="+mn-lt"/>
                                <a:ea typeface="+mn-ea"/>
                                <a:cs typeface="+mn-cs"/>
                              </a:defRPr>
                            </a:lvl8pPr>
                            <a:lvl9pPr marL="3657600" algn="l" defTabSz="914400" rtl="0" eaLnBrk="1" latinLnBrk="0" hangingPunct="1">
                              <a:defRPr sz="1800" kern="1200">
                                <a:solidFill>
                                  <a:schemeClr val="tx1"/>
                                </a:solidFill>
                                <a:latin typeface="+mn-lt"/>
                                <a:ea typeface="+mn-ea"/>
                                <a:cs typeface="+mn-cs"/>
                              </a:defRPr>
                            </a:lvl9pPr>
                          </a:lstStyle>
                          <a:p>
                            <a:pPr marL="0" marR="0" lvl="0" indent="0" algn="ctr" defTabSz="914400" rtl="0" eaLnBrk="1" fontAlgn="base" latinLnBrk="0" hangingPunct="1">
                              <a:lnSpc>
                                <a:spcPct val="100000"/>
                              </a:lnSpc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</a:pPr>
                            <a:r>
                              <a:rPr lang="cs-CZ" b="1" cap="all" dirty="0" smtClean="0">
                                <a:ln w="9000" cmpd="sng">
                                  <a:solidFill>
                                    <a:schemeClr val="accent6">
                                      <a:lumMod val="75000"/>
                                    </a:schemeClr>
                                  </a:solidFill>
                                  <a:prstDash val="solid"/>
                                </a:ln>
                                <a:gradFill>
                                  <a:gsLst>
                                    <a:gs pos="0">
                                      <a:schemeClr val="accent4">
                                        <a:shade val="20000"/>
                                        <a:satMod val="245000"/>
                                      </a:schemeClr>
                                    </a:gs>
                                    <a:gs pos="43000">
                                      <a:schemeClr val="accent4">
                                        <a:satMod val="255000"/>
                                      </a:schemeClr>
                                    </a:gs>
                                    <a:gs pos="48000">
                                      <a:schemeClr val="accent4">
                                        <a:shade val="85000"/>
                                        <a:satMod val="255000"/>
                                      </a:schemeClr>
                                    </a:gs>
                                    <a:gs pos="100000">
                                      <a:schemeClr val="accent4">
                                        <a:shade val="20000"/>
                                        <a:satMod val="245000"/>
                                      </a:schemeClr>
                                    </a:gs>
                                  </a:gsLst>
                                  <a:lin ang="5400000"/>
                                </a:gradFill>
                                <a:effectLst>
                                  <a:reflection blurRad="12700" stA="28000" endPos="45000" dist="1000" dir="5400000" sy="-100000" algn="bl" rotWithShape="0"/>
                                </a:effectLst>
                                <a:latin typeface="Calibri" pitchFamily="34" charset="0"/>
                                <a:cs typeface="Arial" pitchFamily="34" charset="0"/>
                              </a:rPr>
                              <a:t>7</a:t>
                            </a:r>
                            <a:endParaRPr kumimoji="0" lang="cs-CZ" b="1" i="0" u="none" strike="noStrike" cap="all" normalizeH="0" baseline="0" dirty="0" smtClean="0">
                              <a:ln w="9000" cmpd="sng">
                                <a:solidFill>
                                  <a:schemeClr val="accent6">
                                    <a:lumMod val="75000"/>
                                  </a:schemeClr>
                                </a:solidFill>
                                <a:prstDash val="solid"/>
                              </a:ln>
                              <a:gradFill>
                                <a:gsLst>
                                  <a:gs pos="0">
                                    <a:schemeClr val="accent4">
                                      <a:shade val="20000"/>
                                      <a:satMod val="245000"/>
                                    </a:schemeClr>
                                  </a:gs>
                                  <a:gs pos="43000">
                                    <a:schemeClr val="accent4">
                                      <a:satMod val="255000"/>
                                    </a:schemeClr>
                                  </a:gs>
                                  <a:gs pos="48000">
                                    <a:schemeClr val="accent4">
                                      <a:shade val="85000"/>
                                      <a:satMod val="255000"/>
                                    </a:schemeClr>
                                  </a:gs>
                                  <a:gs pos="100000">
                                    <a:schemeClr val="accent4">
                                      <a:shade val="20000"/>
                                      <a:satMod val="245000"/>
                                    </a:schemeClr>
                                  </a:gs>
                                </a:gsLst>
                                <a:lin ang="5400000"/>
                              </a:gradFill>
                              <a:effectLst>
                                <a:reflection blurRad="12700" stA="28000" endPos="45000" dist="1000" dir="5400000" sy="-100000" algn="bl" rotWithShape="0"/>
                              </a:effectLst>
                              <a:latin typeface="Arial" pitchFamily="34" charset="0"/>
                              <a:cs typeface="Arial" pitchFamily="34" charset="0"/>
                            </a:endParaRPr>
                          </a:p>
                        </p:txBody>
                      </p:sp>
                    </p:grpSp>
                    <p:sp>
                      <p:nvSpPr>
                        <p:cNvPr id="18" name="Text Box 20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5264" y="3570"/>
                          <a:ext cx="642" cy="587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>
                          <a:defPPr>
                            <a:defRPr lang="cs-CZ"/>
                          </a:defPPr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defRPr>
                          </a:lvl9pPr>
                        </a:lstStyle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cs-CZ" sz="1800" b="1" i="0" u="none" strike="noStrike" cap="all" normalizeH="0" baseline="0" dirty="0" smtClean="0">
                              <a:ln w="9000" cmpd="sng">
                                <a:solidFill>
                                  <a:schemeClr val="accent6">
                                    <a:lumMod val="75000"/>
                                  </a:schemeClr>
                                </a:solidFill>
                                <a:prstDash val="solid"/>
                              </a:ln>
                              <a:gradFill>
                                <a:gsLst>
                                  <a:gs pos="0">
                                    <a:schemeClr val="accent4">
                                      <a:shade val="20000"/>
                                      <a:satMod val="245000"/>
                                    </a:schemeClr>
                                  </a:gs>
                                  <a:gs pos="43000">
                                    <a:schemeClr val="accent4">
                                      <a:satMod val="255000"/>
                                    </a:schemeClr>
                                  </a:gs>
                                  <a:gs pos="48000">
                                    <a:schemeClr val="accent4">
                                      <a:shade val="85000"/>
                                      <a:satMod val="255000"/>
                                    </a:schemeClr>
                                  </a:gs>
                                  <a:gs pos="100000">
                                    <a:schemeClr val="accent4">
                                      <a:shade val="20000"/>
                                      <a:satMod val="245000"/>
                                    </a:schemeClr>
                                  </a:gs>
                                </a:gsLst>
                                <a:lin ang="5400000"/>
                              </a:gradFill>
                              <a:effectLst>
                                <a:reflection blurRad="12700" stA="28000" endPos="45000" dist="1000" dir="5400000" sy="-100000" algn="bl" rotWithShape="0"/>
                              </a:effectLst>
                              <a:latin typeface="Arial" pitchFamily="34" charset="0"/>
                              <a:cs typeface="Arial" pitchFamily="34" charset="0"/>
                            </a:rPr>
                            <a:t>9</a:t>
                          </a:r>
                        </a:p>
                      </p:txBody>
                    </p:sp>
                  </p:grpSp>
                  <p:sp>
                    <p:nvSpPr>
                      <p:cNvPr id="16" name="Text Box 21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4473" y="4203"/>
                        <a:ext cx="722" cy="69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>
                        <a:defPPr>
                          <a:defRPr lang="cs-CZ"/>
                        </a:defPPr>
                        <a:lvl1pPr marL="0" algn="l" defTabSz="914400" rtl="0" eaLnBrk="1" latinLnBrk="0" hangingPunct="1">
                          <a:defRPr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1pPr>
                        <a:lvl2pPr marL="457200" algn="l" defTabSz="914400" rtl="0" eaLnBrk="1" latinLnBrk="0" hangingPunct="1">
                          <a:defRPr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2pPr>
                        <a:lvl3pPr marL="914400" algn="l" defTabSz="914400" rtl="0" eaLnBrk="1" latinLnBrk="0" hangingPunct="1">
                          <a:defRPr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3pPr>
                        <a:lvl4pPr marL="1371600" algn="l" defTabSz="914400" rtl="0" eaLnBrk="1" latinLnBrk="0" hangingPunct="1">
                          <a:defRPr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4pPr>
                        <a:lvl5pPr marL="1828800" algn="l" defTabSz="914400" rtl="0" eaLnBrk="1" latinLnBrk="0" hangingPunct="1">
                          <a:defRPr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5pPr>
                        <a:lvl6pPr marL="2286000" algn="l" defTabSz="914400" rtl="0" eaLnBrk="1" latinLnBrk="0" hangingPunct="1">
                          <a:defRPr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6pPr>
                        <a:lvl7pPr marL="2743200" algn="l" defTabSz="914400" rtl="0" eaLnBrk="1" latinLnBrk="0" hangingPunct="1">
                          <a:defRPr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7pPr>
                        <a:lvl8pPr marL="3200400" algn="l" defTabSz="914400" rtl="0" eaLnBrk="1" latinLnBrk="0" hangingPunct="1">
                          <a:defRPr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8pPr>
                        <a:lvl9pPr marL="3657600" algn="l" defTabSz="914400" rtl="0" eaLnBrk="1" latinLnBrk="0" hangingPunct="1">
                          <a:defRPr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9pPr>
                      </a:lstStyle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b="1" i="0" u="none" strike="noStrike" cap="all" normalizeH="0" baseline="0" dirty="0" smtClean="0">
                            <a:ln w="9000" cmpd="sng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prstDash val="solid"/>
                            </a:ln>
                            <a:gradFill>
                              <a:gsLst>
                                <a:gs pos="0">
                                  <a:schemeClr val="accent4">
                                    <a:shade val="20000"/>
                                    <a:satMod val="245000"/>
                                  </a:schemeClr>
                                </a:gs>
                                <a:gs pos="43000">
                                  <a:schemeClr val="accent4">
                                    <a:satMod val="255000"/>
                                  </a:schemeClr>
                                </a:gs>
                                <a:gs pos="48000">
                                  <a:schemeClr val="accent4">
                                    <a:shade val="85000"/>
                                    <a:satMod val="255000"/>
                                  </a:schemeClr>
                                </a:gs>
                                <a:gs pos="100000">
                                  <a:schemeClr val="accent4">
                                    <a:shade val="20000"/>
                                    <a:satMod val="245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reflection blurRad="12700" stA="28000" endPos="45000" dist="1000" dir="5400000" sy="-100000" algn="bl" rotWithShape="0"/>
                            </a:effectLst>
                            <a:latin typeface="Calibri" pitchFamily="34" charset="0"/>
                            <a:cs typeface="Arial" pitchFamily="34" charset="0"/>
                          </a:rPr>
                          <a:t>5</a:t>
                        </a:r>
                        <a:endParaRPr kumimoji="0" lang="cs-CZ" b="1" i="0" u="none" strike="noStrike" cap="all" normalizeH="0" baseline="0" dirty="0" smtClean="0">
                          <a:ln w="9000" cmpd="sng">
                            <a:solidFill>
                              <a:schemeClr val="accent6">
                                <a:lumMod val="75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</p:grpSp>
                <p:sp>
                  <p:nvSpPr>
                    <p:cNvPr id="14" name="Text Box 22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3563" y="4203"/>
                      <a:ext cx="722" cy="690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>
                      <a:defPPr>
                        <a:defRPr lang="cs-CZ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b="1" i="0" u="none" strike="noStrike" cap="all" normalizeH="0" baseline="0" dirty="0" smtClean="0">
                          <a:ln w="9000" cmpd="sng">
                            <a:solidFill>
                              <a:schemeClr val="accent6">
                                <a:lumMod val="75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kumimoji="0" lang="cs-CZ" b="1" i="0" u="none" strike="noStrike" cap="all" normalizeH="0" baseline="0" dirty="0" smtClean="0">
                        <a:ln w="9000" cmpd="sng">
                          <a:solidFill>
                            <a:schemeClr val="accent6">
                              <a:lumMod val="75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</p:grpSp>
              <p:sp>
                <p:nvSpPr>
                  <p:cNvPr id="12" name="Text Box 2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44" y="3545"/>
                    <a:ext cx="658" cy="612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cs-CZ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cs-CZ" b="1" i="0" u="none" strike="noStrike" cap="all" normalizeH="0" baseline="0" dirty="0" smtClean="0">
                        <a:ln w="9000" cmpd="sng">
                          <a:solidFill>
                            <a:schemeClr val="accent6">
                              <a:lumMod val="75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  <a:latin typeface="Calibri" pitchFamily="34" charset="0"/>
                        <a:cs typeface="Arial" pitchFamily="34" charset="0"/>
                      </a:rPr>
                      <a:t>8</a:t>
                    </a:r>
                    <a:endParaRPr kumimoji="0" lang="cs-CZ" b="1" i="0" u="none" strike="noStrike" cap="all" normalizeH="0" baseline="0" dirty="0" smtClean="0">
                      <a:ln w="9000" cmpd="sng">
                        <a:solidFill>
                          <a:schemeClr val="accent6">
                            <a:lumMod val="75000"/>
                          </a:schemeClr>
                        </a:solidFill>
                        <a:prstDash val="solid"/>
                      </a:ln>
                      <a:gradFill>
                        <a:gsLst>
                          <a:gs pos="0">
                            <a:schemeClr val="accent4">
                              <a:shade val="20000"/>
                              <a:satMod val="245000"/>
                            </a:schemeClr>
                          </a:gs>
                          <a:gs pos="43000">
                            <a:schemeClr val="accent4">
                              <a:satMod val="255000"/>
                            </a:schemeClr>
                          </a:gs>
                          <a:gs pos="48000">
                            <a:schemeClr val="accent4">
                              <a:shade val="85000"/>
                              <a:satMod val="255000"/>
                            </a:schemeClr>
                          </a:gs>
                          <a:gs pos="100000">
                            <a:schemeClr val="accent4">
                              <a:shade val="20000"/>
                              <a:satMod val="245000"/>
                            </a:schemeClr>
                          </a:gs>
                        </a:gsLst>
                        <a:lin ang="5400000"/>
                      </a:gradFill>
                      <a:effectLst>
                        <a:reflection blurRad="12700" stA="28000" endPos="45000" dist="1000" dir="5400000" sy="-100000" algn="bl" rotWithShape="0"/>
                      </a:effectLst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10" name="Text Box 24"/>
                <p:cNvSpPr txBox="1">
                  <a:spLocks noChangeArrowheads="1"/>
                </p:cNvSpPr>
                <p:nvPr/>
              </p:nvSpPr>
              <p:spPr bwMode="auto">
                <a:xfrm>
                  <a:off x="2844" y="2547"/>
                  <a:ext cx="658" cy="608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cs-CZ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cs-CZ" b="1" i="0" u="none" strike="noStrike" cap="all" normalizeH="0" baseline="0" dirty="0" smtClean="0">
                      <a:ln w="9000" cmpd="sng">
                        <a:solidFill>
                          <a:schemeClr val="accent6">
                            <a:lumMod val="75000"/>
                          </a:schemeClr>
                        </a:solidFill>
                        <a:prstDash val="solid"/>
                      </a:ln>
                      <a:gradFill>
                        <a:gsLst>
                          <a:gs pos="0">
                            <a:schemeClr val="accent4">
                              <a:shade val="20000"/>
                              <a:satMod val="245000"/>
                            </a:schemeClr>
                          </a:gs>
                          <a:gs pos="43000">
                            <a:schemeClr val="accent4">
                              <a:satMod val="255000"/>
                            </a:schemeClr>
                          </a:gs>
                          <a:gs pos="48000">
                            <a:schemeClr val="accent4">
                              <a:shade val="85000"/>
                              <a:satMod val="255000"/>
                            </a:schemeClr>
                          </a:gs>
                          <a:gs pos="100000">
                            <a:schemeClr val="accent4">
                              <a:shade val="20000"/>
                              <a:satMod val="245000"/>
                            </a:schemeClr>
                          </a:gs>
                        </a:gsLst>
                        <a:lin ang="5400000"/>
                      </a:gradFill>
                      <a:effectLst>
                        <a:reflection blurRad="12700" stA="28000" endPos="45000" dist="1000" dir="5400000" sy="-100000" algn="bl" rotWithShape="0"/>
                      </a:effectLst>
                      <a:latin typeface="Calibri" pitchFamily="34" charset="0"/>
                      <a:cs typeface="Arial" pitchFamily="34" charset="0"/>
                    </a:rPr>
                    <a:t>4</a:t>
                  </a:r>
                  <a:endParaRPr kumimoji="0" lang="cs-CZ" b="1" i="0" u="none" strike="noStrike" cap="all" normalizeH="0" baseline="0" dirty="0" smtClean="0">
                    <a:ln w="9000" cmpd="sng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reflection blurRad="12700" stA="28000" endPos="45000" dist="1000" dir="5400000" sy="-100000" algn="bl" rotWithShape="0"/>
                    </a:effectLst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8" name="Text Box 25"/>
              <p:cNvSpPr txBox="1">
                <a:spLocks noChangeArrowheads="1"/>
              </p:cNvSpPr>
              <p:nvPr/>
            </p:nvSpPr>
            <p:spPr bwMode="auto">
              <a:xfrm>
                <a:off x="3563" y="1824"/>
                <a:ext cx="722" cy="54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cs-CZ" b="1" i="0" u="none" strike="noStrike" cap="all" normalizeH="0" baseline="0" dirty="0" smtClean="0">
                    <a:ln w="9000" cmpd="sng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reflection blurRad="12700" stA="28000" endPos="45000" dist="1000" dir="5400000" sy="-100000" algn="bl" rotWithShape="0"/>
                    </a:effectLst>
                    <a:latin typeface="Arial" pitchFamily="34" charset="0"/>
                    <a:cs typeface="Arial" pitchFamily="34" charset="0"/>
                  </a:rPr>
                  <a:t>6</a:t>
                </a:r>
              </a:p>
            </p:txBody>
          </p:sp>
        </p:grpSp>
        <p:sp>
          <p:nvSpPr>
            <p:cNvPr id="6" name="Text Box 26"/>
            <p:cNvSpPr txBox="1">
              <a:spLocks noChangeArrowheads="1"/>
            </p:cNvSpPr>
            <p:nvPr/>
          </p:nvSpPr>
          <p:spPr bwMode="auto">
            <a:xfrm>
              <a:off x="3910" y="2823"/>
              <a:ext cx="940" cy="64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cs-CZ" sz="2000" b="1" i="0" u="none" strike="noStrike" cap="all" normalizeH="0" baseline="0" dirty="0" smtClean="0">
                  <a:ln w="9000" cmpd="sng">
                    <a:solidFill>
                      <a:schemeClr val="accent6">
                        <a:lumMod val="75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Calibri" pitchFamily="34" charset="0"/>
                  <a:cs typeface="Arial" pitchFamily="34" charset="0"/>
                </a:rPr>
                <a:t>9</a:t>
              </a:r>
              <a:r>
                <a:rPr kumimoji="0" lang="cs-CZ" sz="1800" b="1" i="0" u="none" strike="noStrike" cap="all" normalizeH="0" baseline="0" dirty="0" smtClean="0">
                  <a:ln w="9000" cmpd="sng">
                    <a:solidFill>
                      <a:schemeClr val="accent6">
                        <a:lumMod val="75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latin typeface="Calibri" pitchFamily="34" charset="0"/>
                  <a:cs typeface="Arial" pitchFamily="34" charset="0"/>
                </a:rPr>
                <a:t>x</a:t>
              </a:r>
              <a:endParaRPr kumimoji="0" lang="cs-CZ" sz="1800" b="1" i="0" u="none" strike="noStrike" cap="all" normalizeH="0" baseline="0" dirty="0" smtClean="0">
                <a:ln w="9000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9" name="Group 27"/>
          <p:cNvGrpSpPr>
            <a:grpSpLocks/>
          </p:cNvGrpSpPr>
          <p:nvPr/>
        </p:nvGrpSpPr>
        <p:grpSpPr bwMode="auto">
          <a:xfrm>
            <a:off x="4860032" y="2060848"/>
            <a:ext cx="2717800" cy="2724150"/>
            <a:chOff x="925" y="11316"/>
            <a:chExt cx="4280" cy="4290"/>
          </a:xfrm>
          <a:effectLst>
            <a:glow rad="101600">
              <a:schemeClr val="accent1">
                <a:satMod val="175000"/>
                <a:alpha val="40000"/>
              </a:schemeClr>
            </a:glow>
          </a:effectLst>
        </p:grpSpPr>
        <p:grpSp>
          <p:nvGrpSpPr>
            <p:cNvPr id="30" name="Group 28"/>
            <p:cNvGrpSpPr>
              <a:grpSpLocks/>
            </p:cNvGrpSpPr>
            <p:nvPr/>
          </p:nvGrpSpPr>
          <p:grpSpPr bwMode="auto">
            <a:xfrm>
              <a:off x="925" y="11316"/>
              <a:ext cx="4280" cy="4290"/>
              <a:chOff x="925" y="11316"/>
              <a:chExt cx="4280" cy="4290"/>
            </a:xfrm>
          </p:grpSpPr>
          <p:grpSp>
            <p:nvGrpSpPr>
              <p:cNvPr id="32" name="Group 29"/>
              <p:cNvGrpSpPr>
                <a:grpSpLocks/>
              </p:cNvGrpSpPr>
              <p:nvPr/>
            </p:nvGrpSpPr>
            <p:grpSpPr bwMode="auto">
              <a:xfrm>
                <a:off x="925" y="11316"/>
                <a:ext cx="4280" cy="4290"/>
                <a:chOff x="925" y="11316"/>
                <a:chExt cx="4280" cy="4290"/>
              </a:xfrm>
            </p:grpSpPr>
            <p:sp>
              <p:nvSpPr>
                <p:cNvPr id="34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2081" y="11682"/>
                  <a:ext cx="658" cy="428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cs-CZ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lang="cs-CZ" dirty="0" smtClean="0">
                      <a:latin typeface="Calibri" pitchFamily="34" charset="0"/>
                      <a:cs typeface="Arial" pitchFamily="34" charset="0"/>
                    </a:rPr>
                    <a:t>36</a:t>
                  </a:r>
                  <a:endParaRPr kumimoji="0" lang="cs-CZ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endParaRPr>
                </a:p>
              </p:txBody>
            </p:sp>
            <p:grpSp>
              <p:nvGrpSpPr>
                <p:cNvPr id="35" name="Group 31"/>
                <p:cNvGrpSpPr>
                  <a:grpSpLocks/>
                </p:cNvGrpSpPr>
                <p:nvPr/>
              </p:nvGrpSpPr>
              <p:grpSpPr bwMode="auto">
                <a:xfrm>
                  <a:off x="925" y="11316"/>
                  <a:ext cx="4280" cy="4290"/>
                  <a:chOff x="925" y="11316"/>
                  <a:chExt cx="4280" cy="4290"/>
                </a:xfrm>
              </p:grpSpPr>
              <p:sp>
                <p:nvSpPr>
                  <p:cNvPr id="36" name="Text Box 3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152" y="12549"/>
                    <a:ext cx="794" cy="461"/>
                  </a:xfrm>
                  <a:prstGeom prst="rect">
                    <a:avLst/>
                  </a:prstGeom>
                  <a:solidFill>
                    <a:srgbClr val="FFFFFF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cs-CZ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cs-CZ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pitchFamily="34" charset="0"/>
                      </a:rPr>
                      <a:t>45</a:t>
                    </a:r>
                    <a:endParaRPr kumimoji="0" lang="cs-CZ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grpSp>
                <p:nvGrpSpPr>
                  <p:cNvPr id="37" name="Group 33"/>
                  <p:cNvGrpSpPr>
                    <a:grpSpLocks/>
                  </p:cNvGrpSpPr>
                  <p:nvPr/>
                </p:nvGrpSpPr>
                <p:grpSpPr bwMode="auto">
                  <a:xfrm>
                    <a:off x="925" y="11316"/>
                    <a:ext cx="4280" cy="4290"/>
                    <a:chOff x="925" y="11316"/>
                    <a:chExt cx="4280" cy="4290"/>
                  </a:xfrm>
                </p:grpSpPr>
                <p:sp>
                  <p:nvSpPr>
                    <p:cNvPr id="38" name="Text Box 3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038" y="13822"/>
                      <a:ext cx="693" cy="442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>
                      <a:defPPr>
                        <a:defRPr lang="cs-CZ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pitchFamily="34" charset="0"/>
                        </a:rPr>
                        <a:t>27</a:t>
                      </a:r>
                      <a:endParaRPr kumimoji="0" lang="cs-CZ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p:txBody>
                </p:sp>
                <p:grpSp>
                  <p:nvGrpSpPr>
                    <p:cNvPr id="39" name="Group 3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25" y="11316"/>
                      <a:ext cx="4280" cy="4290"/>
                      <a:chOff x="925" y="11316"/>
                      <a:chExt cx="4280" cy="4290"/>
                    </a:xfrm>
                  </p:grpSpPr>
                  <p:sp>
                    <p:nvSpPr>
                      <p:cNvPr id="40" name="Text Box 36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2131" y="14830"/>
                        <a:ext cx="722" cy="429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>
                        <a:defPPr>
                          <a:defRPr lang="cs-CZ"/>
                        </a:defPPr>
                        <a:lvl1pPr marL="0" algn="l" defTabSz="914400" rtl="0" eaLnBrk="1" latinLnBrk="0" hangingPunct="1">
                          <a:defRPr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1pPr>
                        <a:lvl2pPr marL="457200" algn="l" defTabSz="914400" rtl="0" eaLnBrk="1" latinLnBrk="0" hangingPunct="1">
                          <a:defRPr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2pPr>
                        <a:lvl3pPr marL="914400" algn="l" defTabSz="914400" rtl="0" eaLnBrk="1" latinLnBrk="0" hangingPunct="1">
                          <a:defRPr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3pPr>
                        <a:lvl4pPr marL="1371600" algn="l" defTabSz="914400" rtl="0" eaLnBrk="1" latinLnBrk="0" hangingPunct="1">
                          <a:defRPr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4pPr>
                        <a:lvl5pPr marL="1828800" algn="l" defTabSz="914400" rtl="0" eaLnBrk="1" latinLnBrk="0" hangingPunct="1">
                          <a:defRPr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5pPr>
                        <a:lvl6pPr marL="2286000" algn="l" defTabSz="914400" rtl="0" eaLnBrk="1" latinLnBrk="0" hangingPunct="1">
                          <a:defRPr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6pPr>
                        <a:lvl7pPr marL="2743200" algn="l" defTabSz="914400" rtl="0" eaLnBrk="1" latinLnBrk="0" hangingPunct="1">
                          <a:defRPr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7pPr>
                        <a:lvl8pPr marL="3200400" algn="l" defTabSz="914400" rtl="0" eaLnBrk="1" latinLnBrk="0" hangingPunct="1">
                          <a:defRPr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8pPr>
                        <a:lvl9pPr marL="3657600" algn="l" defTabSz="914400" rtl="0" eaLnBrk="1" latinLnBrk="0" hangingPunct="1">
                          <a:defRPr sz="1800" kern="120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defRPr>
                        </a:lvl9pPr>
                      </a:lstStyle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dirty="0" smtClean="0">
                            <a:latin typeface="Calibri" pitchFamily="34" charset="0"/>
                            <a:cs typeface="Arial" pitchFamily="34" charset="0"/>
                          </a:rPr>
                          <a:t>8</a:t>
                        </a:r>
                        <a:r>
                          <a:rPr kumimoji="0" lang="cs-CZ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Calibri" pitchFamily="34" charset="0"/>
                            <a:cs typeface="Arial" pitchFamily="34" charset="0"/>
                          </a:rPr>
                          <a:t>1</a:t>
                        </a:r>
                        <a:endParaRPr kumimoji="0" lang="cs-CZ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endParaRPr>
                      </a:p>
                    </p:txBody>
                  </p:sp>
                  <p:grpSp>
                    <p:nvGrpSpPr>
                      <p:cNvPr id="41" name="Group 3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925" y="11316"/>
                        <a:ext cx="4280" cy="4290"/>
                        <a:chOff x="925" y="11316"/>
                        <a:chExt cx="4280" cy="4290"/>
                      </a:xfrm>
                    </p:grpSpPr>
                    <p:sp>
                      <p:nvSpPr>
                        <p:cNvPr id="42" name="Text Box 38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420" y="14831"/>
                          <a:ext cx="681" cy="416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vert="horz" wrap="square" lIns="91440" tIns="45720" rIns="91440" bIns="45720" numCol="1" anchor="t" anchorCtr="0" compatLnSpc="1">
                          <a:prstTxWarp prst="textNoShape">
                            <a:avLst/>
                          </a:prstTxWarp>
                        </a:bodyPr>
                        <a:lstStyle>
                          <a:defPPr>
                            <a:defRPr lang="cs-CZ"/>
                          </a:defPPr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defRPr>
                          </a:lvl9pPr>
                        </a:lstStyle>
                        <a:p>
                          <a:pPr marL="0" marR="0" lvl="0" indent="0" algn="ctr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</a:pPr>
                          <a:r>
                            <a:rPr kumimoji="0" lang="cs-CZ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Calibri" pitchFamily="34" charset="0"/>
                              <a:cs typeface="Arial" pitchFamily="34" charset="0"/>
                            </a:rPr>
                            <a:t>54</a:t>
                          </a:r>
                          <a:endParaRPr kumimoji="0" lang="cs-CZ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pitchFamily="34" charset="0"/>
                            <a:cs typeface="Arial" pitchFamily="34" charset="0"/>
                          </a:endParaRPr>
                        </a:p>
                      </p:txBody>
                    </p:sp>
                    <p:grpSp>
                      <p:nvGrpSpPr>
                        <p:cNvPr id="43" name="Group 39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925" y="11316"/>
                          <a:ext cx="4280" cy="4290"/>
                          <a:chOff x="925" y="11316"/>
                          <a:chExt cx="4280" cy="4290"/>
                        </a:xfrm>
                      </p:grpSpPr>
                      <p:sp>
                        <p:nvSpPr>
                          <p:cNvPr id="44" name="Text Box 40"/>
                          <p:cNvSpPr txBox="1"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4327" y="13866"/>
                            <a:ext cx="794" cy="496"/>
                          </a:xfrm>
                          <a:prstGeom prst="rect">
                            <a:avLst/>
                          </a:prstGeom>
                          <a:solidFill>
                            <a:srgbClr val="FFFFFF"/>
                          </a:solidFill>
                          <a:ln w="9525">
                            <a:noFill/>
                            <a:miter lim="800000"/>
                            <a:headEnd/>
                            <a:tailEnd/>
                          </a:ln>
                        </p:spPr>
                        <p:txBody>
                          <a:bodyPr vert="horz" wrap="square" lIns="91440" tIns="45720" rIns="91440" bIns="45720" numCol="1" anchor="t" anchorCtr="0" compatLnSpc="1">
                            <a:prstTxWarp prst="textNoShape">
                              <a:avLst/>
                            </a:prstTxWarp>
                          </a:bodyPr>
                          <a:lstStyle>
                            <a:defPPr>
                              <a:defRPr lang="cs-CZ"/>
                            </a:defPPr>
                            <a:lvl1pPr marL="0" algn="l" defTabSz="914400" rtl="0" eaLnBrk="1" latinLnBrk="0" hangingPunct="1">
                              <a:defRPr sz="1800" kern="1200">
                                <a:solidFill>
                                  <a:schemeClr val="tx1"/>
                                </a:solidFill>
                                <a:latin typeface="+mn-lt"/>
                                <a:ea typeface="+mn-ea"/>
                                <a:cs typeface="+mn-cs"/>
                              </a:defRPr>
                            </a:lvl1pPr>
                            <a:lvl2pPr marL="457200" algn="l" defTabSz="914400" rtl="0" eaLnBrk="1" latinLnBrk="0" hangingPunct="1">
                              <a:defRPr sz="1800" kern="1200">
                                <a:solidFill>
                                  <a:schemeClr val="tx1"/>
                                </a:solidFill>
                                <a:latin typeface="+mn-lt"/>
                                <a:ea typeface="+mn-ea"/>
                                <a:cs typeface="+mn-cs"/>
                              </a:defRPr>
                            </a:lvl2pPr>
                            <a:lvl3pPr marL="914400" algn="l" defTabSz="914400" rtl="0" eaLnBrk="1" latinLnBrk="0" hangingPunct="1">
                              <a:defRPr sz="1800" kern="1200">
                                <a:solidFill>
                                  <a:schemeClr val="tx1"/>
                                </a:solidFill>
                                <a:latin typeface="+mn-lt"/>
                                <a:ea typeface="+mn-ea"/>
                                <a:cs typeface="+mn-cs"/>
                              </a:defRPr>
                            </a:lvl3pPr>
                            <a:lvl4pPr marL="1371600" algn="l" defTabSz="914400" rtl="0" eaLnBrk="1" latinLnBrk="0" hangingPunct="1">
                              <a:defRPr sz="1800" kern="1200">
                                <a:solidFill>
                                  <a:schemeClr val="tx1"/>
                                </a:solidFill>
                                <a:latin typeface="+mn-lt"/>
                                <a:ea typeface="+mn-ea"/>
                                <a:cs typeface="+mn-cs"/>
                              </a:defRPr>
                            </a:lvl4pPr>
                            <a:lvl5pPr marL="1828800" algn="l" defTabSz="914400" rtl="0" eaLnBrk="1" latinLnBrk="0" hangingPunct="1">
                              <a:defRPr sz="1800" kern="1200">
                                <a:solidFill>
                                  <a:schemeClr val="tx1"/>
                                </a:solidFill>
                                <a:latin typeface="+mn-lt"/>
                                <a:ea typeface="+mn-ea"/>
                                <a:cs typeface="+mn-cs"/>
                              </a:defRPr>
                            </a:lvl5pPr>
                            <a:lvl6pPr marL="2286000" algn="l" defTabSz="914400" rtl="0" eaLnBrk="1" latinLnBrk="0" hangingPunct="1">
                              <a:defRPr sz="1800" kern="1200">
                                <a:solidFill>
                                  <a:schemeClr val="tx1"/>
                                </a:solidFill>
                                <a:latin typeface="+mn-lt"/>
                                <a:ea typeface="+mn-ea"/>
                                <a:cs typeface="+mn-cs"/>
                              </a:defRPr>
                            </a:lvl6pPr>
                            <a:lvl7pPr marL="2743200" algn="l" defTabSz="914400" rtl="0" eaLnBrk="1" latinLnBrk="0" hangingPunct="1">
                              <a:defRPr sz="1800" kern="1200">
                                <a:solidFill>
                                  <a:schemeClr val="tx1"/>
                                </a:solidFill>
                                <a:latin typeface="+mn-lt"/>
                                <a:ea typeface="+mn-ea"/>
                                <a:cs typeface="+mn-cs"/>
                              </a:defRPr>
                            </a:lvl7pPr>
                            <a:lvl8pPr marL="3200400" algn="l" defTabSz="914400" rtl="0" eaLnBrk="1" latinLnBrk="0" hangingPunct="1">
                              <a:defRPr sz="1800" kern="1200">
                                <a:solidFill>
                                  <a:schemeClr val="tx1"/>
                                </a:solidFill>
                                <a:latin typeface="+mn-lt"/>
                                <a:ea typeface="+mn-ea"/>
                                <a:cs typeface="+mn-cs"/>
                              </a:defRPr>
                            </a:lvl8pPr>
                            <a:lvl9pPr marL="3657600" algn="l" defTabSz="914400" rtl="0" eaLnBrk="1" latinLnBrk="0" hangingPunct="1">
                              <a:defRPr sz="1800" kern="1200">
                                <a:solidFill>
                                  <a:schemeClr val="tx1"/>
                                </a:solidFill>
                                <a:latin typeface="+mn-lt"/>
                                <a:ea typeface="+mn-ea"/>
                                <a:cs typeface="+mn-cs"/>
                              </a:defRPr>
                            </a:lvl9pPr>
                          </a:lstStyle>
                          <a:p>
                            <a:pPr marL="0" marR="0" lvl="0" indent="0" algn="ctr" defTabSz="914400" rtl="0" eaLnBrk="1" fontAlgn="base" latinLnBrk="0" hangingPunct="1">
                              <a:lnSpc>
                                <a:spcPct val="100000"/>
                              </a:lnSpc>
                              <a:spcBef>
                                <a:spcPct val="0"/>
                              </a:spcBef>
                              <a:spcAft>
                                <a:spcPct val="0"/>
                              </a:spcAft>
                              <a:buClrTx/>
                              <a:buSzTx/>
                              <a:buFontTx/>
                              <a:buNone/>
                              <a:tabLst/>
                            </a:pPr>
                            <a:r>
                              <a:rPr kumimoji="0" lang="cs-CZ" i="0" u="none" strike="noStrike" cap="none" normalizeH="0" baseline="0" dirty="0" smtClean="0">
                                <a:ln>
                                  <a:noFill/>
                                </a:ln>
                                <a:solidFill>
                                  <a:schemeClr val="tx1"/>
                                </a:solidFill>
                                <a:effectLst/>
                                <a:latin typeface="Calibri" pitchFamily="34" charset="0"/>
                                <a:cs typeface="Arial" pitchFamily="34" charset="0"/>
                              </a:rPr>
                              <a:t>18</a:t>
                            </a:r>
                            <a:endParaRPr kumimoji="0" lang="cs-CZ" i="0" u="none" strike="noStrike" cap="none" normalizeH="0" baseline="0" dirty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latin typeface="Arial" pitchFamily="34" charset="0"/>
                              <a:cs typeface="Arial" pitchFamily="34" charset="0"/>
                            </a:endParaRPr>
                          </a:p>
                        </p:txBody>
                      </p:sp>
                      <p:grpSp>
                        <p:nvGrpSpPr>
                          <p:cNvPr id="45" name="Group 41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925" y="11316"/>
                            <a:ext cx="4280" cy="4290"/>
                            <a:chOff x="925" y="11316"/>
                            <a:chExt cx="4280" cy="4290"/>
                          </a:xfrm>
                        </p:grpSpPr>
                        <p:grpSp>
                          <p:nvGrpSpPr>
                            <p:cNvPr id="46" name="Group 42"/>
                            <p:cNvGrpSpPr>
                              <a:grpSpLocks/>
                            </p:cNvGrpSpPr>
                            <p:nvPr/>
                          </p:nvGrpSpPr>
                          <p:grpSpPr bwMode="auto">
                            <a:xfrm>
                              <a:off x="925" y="11316"/>
                              <a:ext cx="4280" cy="4290"/>
                              <a:chOff x="1158" y="516"/>
                              <a:chExt cx="5669" cy="5669"/>
                            </a:xfrm>
                          </p:grpSpPr>
                          <p:grpSp>
                            <p:nvGrpSpPr>
                              <p:cNvPr id="48" name="Group 43"/>
                              <p:cNvGrpSpPr>
                                <a:grpSpLocks/>
                              </p:cNvGrpSpPr>
                              <p:nvPr/>
                            </p:nvGrpSpPr>
                            <p:grpSpPr bwMode="auto">
                              <a:xfrm>
                                <a:off x="1158" y="516"/>
                                <a:ext cx="5669" cy="5669"/>
                                <a:chOff x="584" y="633"/>
                                <a:chExt cx="5669" cy="5669"/>
                              </a:xfrm>
                            </p:grpSpPr>
                            <p:sp>
                              <p:nvSpPr>
                                <p:cNvPr id="50" name="AutoShape 44"/>
                                <p:cNvSpPr>
                                  <a:spLocks noChangeArrowheads="1"/>
                                </p:cNvSpPr>
                                <p:nvPr/>
                              </p:nvSpPr>
                              <p:spPr bwMode="auto">
                                <a:xfrm>
                                  <a:off x="584" y="633"/>
                                  <a:ext cx="5669" cy="5669"/>
                                </a:xfrm>
                                <a:prstGeom prst="flowChartOr">
                                  <a:avLst/>
                                </a:prstGeom>
                                <a:noFill/>
                                <a:ln w="9525">
                                  <a:solidFill>
                                    <a:srgbClr val="000000"/>
                                  </a:solidFill>
                                  <a:round/>
                                  <a:headEnd/>
                                  <a:tailEnd/>
                                </a:ln>
                              </p:spPr>
                              <p:txBody>
                                <a:bodyPr vert="horz" wrap="square" lIns="91440" tIns="45720" rIns="91440" bIns="45720" numCol="1" anchor="t" anchorCtr="0" compatLnSpc="1">
                                  <a:prstTxWarp prst="textNoShape">
                                    <a:avLst/>
                                  </a:prstTxWarp>
                                </a:bodyPr>
                                <a:lstStyle>
                                  <a:defPPr>
                                    <a:defRPr lang="cs-CZ"/>
                                  </a:defPPr>
                                  <a:lvl1pPr marL="0" algn="l" defTabSz="914400" rtl="0" eaLnBrk="1" latinLnBrk="0" hangingPunct="1">
                                    <a:defRPr sz="1800" kern="1200">
                                      <a:solidFill>
                                        <a:schemeClr val="tx1"/>
                                      </a:solidFill>
                                      <a:latin typeface="+mn-lt"/>
                                      <a:ea typeface="+mn-ea"/>
                                      <a:cs typeface="+mn-cs"/>
                                    </a:defRPr>
                                  </a:lvl1pPr>
                                  <a:lvl2pPr marL="457200" algn="l" defTabSz="914400" rtl="0" eaLnBrk="1" latinLnBrk="0" hangingPunct="1">
                                    <a:defRPr sz="1800" kern="1200">
                                      <a:solidFill>
                                        <a:schemeClr val="tx1"/>
                                      </a:solidFill>
                                      <a:latin typeface="+mn-lt"/>
                                      <a:ea typeface="+mn-ea"/>
                                      <a:cs typeface="+mn-cs"/>
                                    </a:defRPr>
                                  </a:lvl2pPr>
                                  <a:lvl3pPr marL="914400" algn="l" defTabSz="914400" rtl="0" eaLnBrk="1" latinLnBrk="0" hangingPunct="1">
                                    <a:defRPr sz="1800" kern="1200">
                                      <a:solidFill>
                                        <a:schemeClr val="tx1"/>
                                      </a:solidFill>
                                      <a:latin typeface="+mn-lt"/>
                                      <a:ea typeface="+mn-ea"/>
                                      <a:cs typeface="+mn-cs"/>
                                    </a:defRPr>
                                  </a:lvl3pPr>
                                  <a:lvl4pPr marL="1371600" algn="l" defTabSz="914400" rtl="0" eaLnBrk="1" latinLnBrk="0" hangingPunct="1">
                                    <a:defRPr sz="1800" kern="1200">
                                      <a:solidFill>
                                        <a:schemeClr val="tx1"/>
                                      </a:solidFill>
                                      <a:latin typeface="+mn-lt"/>
                                      <a:ea typeface="+mn-ea"/>
                                      <a:cs typeface="+mn-cs"/>
                                    </a:defRPr>
                                  </a:lvl4pPr>
                                  <a:lvl5pPr marL="1828800" algn="l" defTabSz="914400" rtl="0" eaLnBrk="1" latinLnBrk="0" hangingPunct="1">
                                    <a:defRPr sz="1800" kern="1200">
                                      <a:solidFill>
                                        <a:schemeClr val="tx1"/>
                                      </a:solidFill>
                                      <a:latin typeface="+mn-lt"/>
                                      <a:ea typeface="+mn-ea"/>
                                      <a:cs typeface="+mn-cs"/>
                                    </a:defRPr>
                                  </a:lvl5pPr>
                                  <a:lvl6pPr marL="2286000" algn="l" defTabSz="914400" rtl="0" eaLnBrk="1" latinLnBrk="0" hangingPunct="1">
                                    <a:defRPr sz="1800" kern="1200">
                                      <a:solidFill>
                                        <a:schemeClr val="tx1"/>
                                      </a:solidFill>
                                      <a:latin typeface="+mn-lt"/>
                                      <a:ea typeface="+mn-ea"/>
                                      <a:cs typeface="+mn-cs"/>
                                    </a:defRPr>
                                  </a:lvl6pPr>
                                  <a:lvl7pPr marL="2743200" algn="l" defTabSz="914400" rtl="0" eaLnBrk="1" latinLnBrk="0" hangingPunct="1">
                                    <a:defRPr sz="1800" kern="1200">
                                      <a:solidFill>
                                        <a:schemeClr val="tx1"/>
                                      </a:solidFill>
                                      <a:latin typeface="+mn-lt"/>
                                      <a:ea typeface="+mn-ea"/>
                                      <a:cs typeface="+mn-cs"/>
                                    </a:defRPr>
                                  </a:lvl7pPr>
                                  <a:lvl8pPr marL="3200400" algn="l" defTabSz="914400" rtl="0" eaLnBrk="1" latinLnBrk="0" hangingPunct="1">
                                    <a:defRPr sz="1800" kern="1200">
                                      <a:solidFill>
                                        <a:schemeClr val="tx1"/>
                                      </a:solidFill>
                                      <a:latin typeface="+mn-lt"/>
                                      <a:ea typeface="+mn-ea"/>
                                      <a:cs typeface="+mn-cs"/>
                                    </a:defRPr>
                                  </a:lvl8pPr>
                                  <a:lvl9pPr marL="3657600" algn="l" defTabSz="914400" rtl="0" eaLnBrk="1" latinLnBrk="0" hangingPunct="1">
                                    <a:defRPr sz="1800" kern="1200">
                                      <a:solidFill>
                                        <a:schemeClr val="tx1"/>
                                      </a:solidFill>
                                      <a:latin typeface="+mn-lt"/>
                                      <a:ea typeface="+mn-ea"/>
                                      <a:cs typeface="+mn-cs"/>
                                    </a:defRPr>
                                  </a:lvl9pPr>
                                </a:lstStyle>
                                <a:p>
                                  <a:endParaRPr lang="cs-CZ"/>
                                </a:p>
                              </p:txBody>
                            </p:sp>
                            <p:grpSp>
                              <p:nvGrpSpPr>
                                <p:cNvPr id="51" name="Group 45"/>
                                <p:cNvGrpSpPr>
                                  <a:grpSpLocks/>
                                </p:cNvGrpSpPr>
                                <p:nvPr/>
                              </p:nvGrpSpPr>
                              <p:grpSpPr bwMode="auto">
                                <a:xfrm>
                                  <a:off x="584" y="633"/>
                                  <a:ext cx="5669" cy="5669"/>
                                  <a:chOff x="500" y="924"/>
                                  <a:chExt cx="5669" cy="5669"/>
                                </a:xfrm>
                              </p:grpSpPr>
                              <p:sp>
                                <p:nvSpPr>
                                  <p:cNvPr id="52" name="AutoShape 46"/>
                                  <p:cNvSpPr>
                                    <a:spLocks noChangeArrowheads="1"/>
                                  </p:cNvSpPr>
                                  <p:nvPr/>
                                </p:nvSpPr>
                                <p:spPr bwMode="auto">
                                  <a:xfrm>
                                    <a:off x="500" y="924"/>
                                    <a:ext cx="5669" cy="5669"/>
                                  </a:xfrm>
                                  <a:prstGeom prst="flowChartSummingJunction">
                                    <a:avLst/>
                                  </a:prstGeom>
                                  <a:noFill/>
                                  <a:ln w="9525">
                                    <a:solidFill>
                                      <a:srgbClr val="000000"/>
                                    </a:solidFill>
                                    <a:round/>
                                    <a:headEnd/>
                                    <a:tailEnd/>
                                  </a:ln>
                                </p:spPr>
                                <p:txBody>
                                  <a:bodyPr vert="horz" wrap="square" lIns="91440" tIns="45720" rIns="91440" bIns="45720" numCol="1" anchor="t" anchorCtr="0" compatLnSpc="1">
                                    <a:prstTxWarp prst="textNoShape">
                                      <a:avLst/>
                                    </a:prstTxWarp>
                                  </a:bodyPr>
                                  <a:lstStyle>
                                    <a:defPPr>
                                      <a:defRPr lang="cs-CZ"/>
                                    </a:defPPr>
                                    <a:lvl1pPr marL="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1pPr>
                                    <a:lvl2pPr marL="4572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2pPr>
                                    <a:lvl3pPr marL="9144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3pPr>
                                    <a:lvl4pPr marL="13716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4pPr>
                                    <a:lvl5pPr marL="18288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5pPr>
                                    <a:lvl6pPr marL="22860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6pPr>
                                    <a:lvl7pPr marL="27432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7pPr>
                                    <a:lvl8pPr marL="32004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8pPr>
                                    <a:lvl9pPr marL="36576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9pPr>
                                  </a:lstStyle>
                                  <a:p>
                                    <a:endParaRPr lang="cs-CZ"/>
                                  </a:p>
                                </p:txBody>
                              </p:sp>
                              <p:sp>
                                <p:nvSpPr>
                                  <p:cNvPr id="53" name="AutoShape 47"/>
                                  <p:cNvSpPr>
                                    <a:spLocks noChangeArrowheads="1"/>
                                  </p:cNvSpPr>
                                  <p:nvPr/>
                                </p:nvSpPr>
                                <p:spPr bwMode="auto">
                                  <a:xfrm>
                                    <a:off x="500" y="924"/>
                                    <a:ext cx="5669" cy="5669"/>
                                  </a:xfrm>
                                  <a:custGeom>
                                    <a:avLst/>
                                    <a:gdLst>
                                      <a:gd name="G0" fmla="+- 3974 0 0"/>
                                      <a:gd name="G1" fmla="+- 21600 0 3974"/>
                                      <a:gd name="G2" fmla="+- 21600 0 3974"/>
                                      <a:gd name="G3" fmla="*/ G0 2929 10000"/>
                                      <a:gd name="G4" fmla="+- 21600 0 G3"/>
                                      <a:gd name="G5" fmla="+- 21600 0 G3"/>
                                      <a:gd name="T0" fmla="*/ 10800 w 21600"/>
                                      <a:gd name="T1" fmla="*/ 0 h 21600"/>
                                      <a:gd name="T2" fmla="*/ 3163 w 21600"/>
                                      <a:gd name="T3" fmla="*/ 3163 h 21600"/>
                                      <a:gd name="T4" fmla="*/ 0 w 21600"/>
                                      <a:gd name="T5" fmla="*/ 10800 h 21600"/>
                                      <a:gd name="T6" fmla="*/ 3163 w 21600"/>
                                      <a:gd name="T7" fmla="*/ 18437 h 21600"/>
                                      <a:gd name="T8" fmla="*/ 10800 w 21600"/>
                                      <a:gd name="T9" fmla="*/ 21600 h 21600"/>
                                      <a:gd name="T10" fmla="*/ 18437 w 21600"/>
                                      <a:gd name="T11" fmla="*/ 18437 h 21600"/>
                                      <a:gd name="T12" fmla="*/ 21600 w 21600"/>
                                      <a:gd name="T13" fmla="*/ 10800 h 21600"/>
                                      <a:gd name="T14" fmla="*/ 18437 w 21600"/>
                                      <a:gd name="T15" fmla="*/ 3163 h 21600"/>
                                      <a:gd name="T16" fmla="*/ 3163 w 21600"/>
                                      <a:gd name="T17" fmla="*/ 3163 h 21600"/>
                                      <a:gd name="T18" fmla="*/ 18437 w 21600"/>
                                      <a:gd name="T19" fmla="*/ 18437 h 21600"/>
                                    </a:gdLst>
                                    <a:ahLst/>
                                    <a:cxnLst>
                                      <a:cxn ang="0">
                                        <a:pos x="T0" y="T1"/>
                                      </a:cxn>
                                      <a:cxn ang="0">
                                        <a:pos x="T2" y="T3"/>
                                      </a:cxn>
                                      <a:cxn ang="0">
                                        <a:pos x="T4" y="T5"/>
                                      </a:cxn>
                                      <a:cxn ang="0">
                                        <a:pos x="T6" y="T7"/>
                                      </a:cxn>
                                      <a:cxn ang="0">
                                        <a:pos x="T8" y="T9"/>
                                      </a:cxn>
                                      <a:cxn ang="0">
                                        <a:pos x="T10" y="T11"/>
                                      </a:cxn>
                                      <a:cxn ang="0">
                                        <a:pos x="T12" y="T13"/>
                                      </a:cxn>
                                      <a:cxn ang="0">
                                        <a:pos x="T14" y="T15"/>
                                      </a:cxn>
                                    </a:cxnLst>
                                    <a:rect l="T16" t="T17" r="T18" b="T19"/>
                                    <a:pathLst>
                                      <a:path w="21600" h="21600">
                                        <a:moveTo>
                                          <a:pt x="0" y="10800"/>
                                        </a:moveTo>
                                        <a:cubicBezTo>
                                          <a:pt x="0" y="4835"/>
                                          <a:pt x="4835" y="0"/>
                                          <a:pt x="10800" y="0"/>
                                        </a:cubicBezTo>
                                        <a:cubicBezTo>
                                          <a:pt x="16765" y="0"/>
                                          <a:pt x="21600" y="4835"/>
                                          <a:pt x="21600" y="10800"/>
                                        </a:cubicBezTo>
                                        <a:cubicBezTo>
                                          <a:pt x="21600" y="16765"/>
                                          <a:pt x="16765" y="21600"/>
                                          <a:pt x="10800" y="21600"/>
                                        </a:cubicBezTo>
                                        <a:cubicBezTo>
                                          <a:pt x="4835" y="21600"/>
                                          <a:pt x="0" y="16765"/>
                                          <a:pt x="0" y="10800"/>
                                        </a:cubicBezTo>
                                        <a:close/>
                                        <a:moveTo>
                                          <a:pt x="3974" y="10800"/>
                                        </a:moveTo>
                                        <a:cubicBezTo>
                                          <a:pt x="3974" y="14570"/>
                                          <a:pt x="7030" y="17626"/>
                                          <a:pt x="10800" y="17626"/>
                                        </a:cubicBezTo>
                                        <a:cubicBezTo>
                                          <a:pt x="14570" y="17626"/>
                                          <a:pt x="17626" y="14570"/>
                                          <a:pt x="17626" y="10800"/>
                                        </a:cubicBezTo>
                                        <a:cubicBezTo>
                                          <a:pt x="17626" y="7030"/>
                                          <a:pt x="14570" y="3974"/>
                                          <a:pt x="10800" y="3974"/>
                                        </a:cubicBezTo>
                                        <a:cubicBezTo>
                                          <a:pt x="7030" y="3974"/>
                                          <a:pt x="3974" y="7030"/>
                                          <a:pt x="3974" y="10800"/>
                                        </a:cubicBezTo>
                                        <a:close/>
                                      </a:path>
                                    </a:pathLst>
                                  </a:custGeom>
                                  <a:noFill/>
                                  <a:ln w="9525">
                                    <a:solidFill>
                                      <a:srgbClr val="000000"/>
                                    </a:solidFill>
                                    <a:round/>
                                    <a:headEnd/>
                                    <a:tailEnd/>
                                  </a:ln>
                                </p:spPr>
                                <p:txBody>
                                  <a:bodyPr vert="horz" wrap="square" lIns="91440" tIns="45720" rIns="91440" bIns="45720" numCol="1" anchor="t" anchorCtr="0" compatLnSpc="1">
                                    <a:prstTxWarp prst="textNoShape">
                                      <a:avLst/>
                                    </a:prstTxWarp>
                                  </a:bodyPr>
                                  <a:lstStyle>
                                    <a:defPPr>
                                      <a:defRPr lang="cs-CZ"/>
                                    </a:defPPr>
                                    <a:lvl1pPr marL="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1pPr>
                                    <a:lvl2pPr marL="4572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2pPr>
                                    <a:lvl3pPr marL="9144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3pPr>
                                    <a:lvl4pPr marL="13716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4pPr>
                                    <a:lvl5pPr marL="18288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5pPr>
                                    <a:lvl6pPr marL="22860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6pPr>
                                    <a:lvl7pPr marL="27432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7pPr>
                                    <a:lvl8pPr marL="32004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8pPr>
                                    <a:lvl9pPr marL="3657600" algn="l" defTabSz="914400" rtl="0" eaLnBrk="1" latinLnBrk="0" hangingPunct="1">
                                      <a:defRPr sz="1800" kern="1200">
                                        <a:solidFill>
                                          <a:schemeClr val="tx1"/>
                                        </a:solidFill>
                                        <a:latin typeface="+mn-lt"/>
                                        <a:ea typeface="+mn-ea"/>
                                        <a:cs typeface="+mn-cs"/>
                                      </a:defRPr>
                                    </a:lvl9pPr>
                                  </a:lstStyle>
                                  <a:p>
                                    <a:endParaRPr lang="cs-CZ"/>
                                  </a:p>
                                </p:txBody>
                              </p:sp>
                            </p:grpSp>
                          </p:grpSp>
                          <p:sp>
                            <p:nvSpPr>
                              <p:cNvPr id="49" name="Oval 48"/>
                              <p:cNvSpPr>
                                <a:spLocks noChangeArrowheads="1"/>
                              </p:cNvSpPr>
                              <p:nvPr/>
                            </p:nvSpPr>
                            <p:spPr bwMode="auto">
                              <a:xfrm>
                                <a:off x="3172" y="2447"/>
                                <a:ext cx="1701" cy="1701"/>
                              </a:xfrm>
                              <a:prstGeom prst="ellipse">
                                <a:avLst/>
                              </a:prstGeom>
                              <a:solidFill>
                                <a:srgbClr val="FFFFFF"/>
                              </a:solidFill>
                              <a:ln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:ln>
                            </p:spPr>
                            <p:txBody>
                              <a:bodyPr vert="horz" wrap="square" lIns="91440" tIns="45720" rIns="91440" bIns="45720" numCol="1" anchor="t" anchorCtr="0" compatLnSpc="1">
                                <a:prstTxWarp prst="textNoShape">
                                  <a:avLst/>
                                </a:prstTxWarp>
                              </a:bodyPr>
                              <a:lstStyle>
                                <a:defPPr>
                                  <a:defRPr lang="cs-CZ"/>
                                </a:defPPr>
                                <a:lvl1pPr marL="0" algn="l" defTabSz="914400" rtl="0" eaLnBrk="1" latinLnBrk="0" hangingPunct="1">
                                  <a:defRPr sz="1800" kern="1200">
                                    <a:solidFill>
                                      <a:schemeClr val="tx1"/>
                                    </a:solidFill>
                                    <a:latin typeface="+mn-lt"/>
                                    <a:ea typeface="+mn-ea"/>
                                    <a:cs typeface="+mn-cs"/>
                                  </a:defRPr>
                                </a:lvl1pPr>
                                <a:lvl2pPr marL="457200" algn="l" defTabSz="914400" rtl="0" eaLnBrk="1" latinLnBrk="0" hangingPunct="1">
                                  <a:defRPr sz="1800" kern="1200">
                                    <a:solidFill>
                                      <a:schemeClr val="tx1"/>
                                    </a:solidFill>
                                    <a:latin typeface="+mn-lt"/>
                                    <a:ea typeface="+mn-ea"/>
                                    <a:cs typeface="+mn-cs"/>
                                  </a:defRPr>
                                </a:lvl2pPr>
                                <a:lvl3pPr marL="914400" algn="l" defTabSz="914400" rtl="0" eaLnBrk="1" latinLnBrk="0" hangingPunct="1">
                                  <a:defRPr sz="1800" kern="1200">
                                    <a:solidFill>
                                      <a:schemeClr val="tx1"/>
                                    </a:solidFill>
                                    <a:latin typeface="+mn-lt"/>
                                    <a:ea typeface="+mn-ea"/>
                                    <a:cs typeface="+mn-cs"/>
                                  </a:defRPr>
                                </a:lvl3pPr>
                                <a:lvl4pPr marL="1371600" algn="l" defTabSz="914400" rtl="0" eaLnBrk="1" latinLnBrk="0" hangingPunct="1">
                                  <a:defRPr sz="1800" kern="1200">
                                    <a:solidFill>
                                      <a:schemeClr val="tx1"/>
                                    </a:solidFill>
                                    <a:latin typeface="+mn-lt"/>
                                    <a:ea typeface="+mn-ea"/>
                                    <a:cs typeface="+mn-cs"/>
                                  </a:defRPr>
                                </a:lvl4pPr>
                                <a:lvl5pPr marL="1828800" algn="l" defTabSz="914400" rtl="0" eaLnBrk="1" latinLnBrk="0" hangingPunct="1">
                                  <a:defRPr sz="1800" kern="1200">
                                    <a:solidFill>
                                      <a:schemeClr val="tx1"/>
                                    </a:solidFill>
                                    <a:latin typeface="+mn-lt"/>
                                    <a:ea typeface="+mn-ea"/>
                                    <a:cs typeface="+mn-cs"/>
                                  </a:defRPr>
                                </a:lvl5pPr>
                                <a:lvl6pPr marL="2286000" algn="l" defTabSz="914400" rtl="0" eaLnBrk="1" latinLnBrk="0" hangingPunct="1">
                                  <a:defRPr sz="1800" kern="1200">
                                    <a:solidFill>
                                      <a:schemeClr val="tx1"/>
                                    </a:solidFill>
                                    <a:latin typeface="+mn-lt"/>
                                    <a:ea typeface="+mn-ea"/>
                                    <a:cs typeface="+mn-cs"/>
                                  </a:defRPr>
                                </a:lvl6pPr>
                                <a:lvl7pPr marL="2743200" algn="l" defTabSz="914400" rtl="0" eaLnBrk="1" latinLnBrk="0" hangingPunct="1">
                                  <a:defRPr sz="1800" kern="1200">
                                    <a:solidFill>
                                      <a:schemeClr val="tx1"/>
                                    </a:solidFill>
                                    <a:latin typeface="+mn-lt"/>
                                    <a:ea typeface="+mn-ea"/>
                                    <a:cs typeface="+mn-cs"/>
                                  </a:defRPr>
                                </a:lvl7pPr>
                                <a:lvl8pPr marL="3200400" algn="l" defTabSz="914400" rtl="0" eaLnBrk="1" latinLnBrk="0" hangingPunct="1">
                                  <a:defRPr sz="1800" kern="1200">
                                    <a:solidFill>
                                      <a:schemeClr val="tx1"/>
                                    </a:solidFill>
                                    <a:latin typeface="+mn-lt"/>
                                    <a:ea typeface="+mn-ea"/>
                                    <a:cs typeface="+mn-cs"/>
                                  </a:defRPr>
                                </a:lvl8pPr>
                                <a:lvl9pPr marL="3657600" algn="l" defTabSz="914400" rtl="0" eaLnBrk="1" latinLnBrk="0" hangingPunct="1">
                                  <a:defRPr sz="1800" kern="1200">
                                    <a:solidFill>
                                      <a:schemeClr val="tx1"/>
                                    </a:solidFill>
                                    <a:latin typeface="+mn-lt"/>
                                    <a:ea typeface="+mn-ea"/>
                                    <a:cs typeface="+mn-cs"/>
                                  </a:defRPr>
                                </a:lvl9pPr>
                              </a:lstStyle>
                              <a:p>
                                <a:endParaRPr lang="cs-CZ"/>
                              </a:p>
                            </p:txBody>
                          </p:sp>
                        </p:grpSp>
                        <p:sp>
                          <p:nvSpPr>
                            <p:cNvPr id="47" name="Text Box 49"/>
                            <p:cNvSpPr txBox="1"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4446" y="12618"/>
                              <a:ext cx="675" cy="537"/>
                            </a:xfrm>
                            <a:prstGeom prst="rect">
                              <a:avLst/>
                            </a:prstGeom>
                            <a:solidFill>
                              <a:srgbClr val="FFFFFF"/>
                            </a:solidFill>
                            <a:ln w="9525">
                              <a:noFill/>
                              <a:miter lim="800000"/>
                              <a:headEnd/>
                              <a:tailEnd/>
                            </a:ln>
                          </p:spPr>
                          <p:txBody>
                            <a:bodyPr vert="horz" wrap="square" lIns="91440" tIns="45720" rIns="91440" bIns="45720" numCol="1" anchor="t" anchorCtr="0" compatLnSpc="1">
                              <a:prstTxWarp prst="textNoShape">
                                <a:avLst/>
                              </a:prstTxWarp>
                            </a:bodyPr>
                            <a:lstStyle>
                              <a:defPPr>
                                <a:defRPr lang="cs-CZ"/>
                              </a:defPPr>
                              <a:lvl1pPr marL="0" algn="l" defTabSz="914400" rtl="0" eaLnBrk="1" latinLnBrk="0" hangingPunct="1">
                                <a:defRPr sz="1800" kern="1200">
                                  <a:solidFill>
                                    <a:schemeClr val="tx1"/>
                                  </a:solidFill>
                                  <a:latin typeface="+mn-lt"/>
                                  <a:ea typeface="+mn-ea"/>
                                  <a:cs typeface="+mn-cs"/>
                                </a:defRPr>
                              </a:lvl1pPr>
                              <a:lvl2pPr marL="457200" algn="l" defTabSz="914400" rtl="0" eaLnBrk="1" latinLnBrk="0" hangingPunct="1">
                                <a:defRPr sz="1800" kern="1200">
                                  <a:solidFill>
                                    <a:schemeClr val="tx1"/>
                                  </a:solidFill>
                                  <a:latin typeface="+mn-lt"/>
                                  <a:ea typeface="+mn-ea"/>
                                  <a:cs typeface="+mn-cs"/>
                                </a:defRPr>
                              </a:lvl2pPr>
                              <a:lvl3pPr marL="914400" algn="l" defTabSz="914400" rtl="0" eaLnBrk="1" latinLnBrk="0" hangingPunct="1">
                                <a:defRPr sz="1800" kern="1200">
                                  <a:solidFill>
                                    <a:schemeClr val="tx1"/>
                                  </a:solidFill>
                                  <a:latin typeface="+mn-lt"/>
                                  <a:ea typeface="+mn-ea"/>
                                  <a:cs typeface="+mn-cs"/>
                                </a:defRPr>
                              </a:lvl3pPr>
                              <a:lvl4pPr marL="1371600" algn="l" defTabSz="914400" rtl="0" eaLnBrk="1" latinLnBrk="0" hangingPunct="1">
                                <a:defRPr sz="1800" kern="1200">
                                  <a:solidFill>
                                    <a:schemeClr val="tx1"/>
                                  </a:solidFill>
                                  <a:latin typeface="+mn-lt"/>
                                  <a:ea typeface="+mn-ea"/>
                                  <a:cs typeface="+mn-cs"/>
                                </a:defRPr>
                              </a:lvl4pPr>
                              <a:lvl5pPr marL="1828800" algn="l" defTabSz="914400" rtl="0" eaLnBrk="1" latinLnBrk="0" hangingPunct="1">
                                <a:defRPr sz="1800" kern="1200">
                                  <a:solidFill>
                                    <a:schemeClr val="tx1"/>
                                  </a:solidFill>
                                  <a:latin typeface="+mn-lt"/>
                                  <a:ea typeface="+mn-ea"/>
                                  <a:cs typeface="+mn-cs"/>
                                </a:defRPr>
                              </a:lvl5pPr>
                              <a:lvl6pPr marL="2286000" algn="l" defTabSz="914400" rtl="0" eaLnBrk="1" latinLnBrk="0" hangingPunct="1">
                                <a:defRPr sz="1800" kern="1200">
                                  <a:solidFill>
                                    <a:schemeClr val="tx1"/>
                                  </a:solidFill>
                                  <a:latin typeface="+mn-lt"/>
                                  <a:ea typeface="+mn-ea"/>
                                  <a:cs typeface="+mn-cs"/>
                                </a:defRPr>
                              </a:lvl6pPr>
                              <a:lvl7pPr marL="2743200" algn="l" defTabSz="914400" rtl="0" eaLnBrk="1" latinLnBrk="0" hangingPunct="1">
                                <a:defRPr sz="1800" kern="1200">
                                  <a:solidFill>
                                    <a:schemeClr val="tx1"/>
                                  </a:solidFill>
                                  <a:latin typeface="+mn-lt"/>
                                  <a:ea typeface="+mn-ea"/>
                                  <a:cs typeface="+mn-cs"/>
                                </a:defRPr>
                              </a:lvl7pPr>
                              <a:lvl8pPr marL="3200400" algn="l" defTabSz="914400" rtl="0" eaLnBrk="1" latinLnBrk="0" hangingPunct="1">
                                <a:defRPr sz="1800" kern="1200">
                                  <a:solidFill>
                                    <a:schemeClr val="tx1"/>
                                  </a:solidFill>
                                  <a:latin typeface="+mn-lt"/>
                                  <a:ea typeface="+mn-ea"/>
                                  <a:cs typeface="+mn-cs"/>
                                </a:defRPr>
                              </a:lvl8pPr>
                              <a:lvl9pPr marL="3657600" algn="l" defTabSz="914400" rtl="0" eaLnBrk="1" latinLnBrk="0" hangingPunct="1">
                                <a:defRPr sz="1800" kern="1200">
                                  <a:solidFill>
                                    <a:schemeClr val="tx1"/>
                                  </a:solidFill>
                                  <a:latin typeface="+mn-lt"/>
                                  <a:ea typeface="+mn-ea"/>
                                  <a:cs typeface="+mn-cs"/>
                                </a:defRPr>
                              </a:lvl9pPr>
                            </a:lstStyle>
                            <a:p>
                              <a:pPr marL="0" marR="0" lvl="0" indent="0" algn="ctr" defTabSz="914400" rtl="0" eaLnBrk="1" fontAlgn="base" latinLnBrk="0" hangingPunct="1">
                                <a:lnSpc>
                                  <a:spcPct val="100000"/>
                                </a:lnSpc>
                                <a:spcBef>
                                  <a:spcPct val="0"/>
                                </a:spcBef>
                                <a:spcAft>
                                  <a:spcPct val="0"/>
                                </a:spcAft>
                                <a:buClrTx/>
                                <a:buSzTx/>
                                <a:buFontTx/>
                                <a:buNone/>
                                <a:tabLst/>
                              </a:pPr>
                              <a:r>
                                <a:rPr lang="cs-CZ" dirty="0" smtClean="0">
                                  <a:latin typeface="Calibri" pitchFamily="34" charset="0"/>
                                  <a:cs typeface="Arial" pitchFamily="34" charset="0"/>
                                </a:rPr>
                                <a:t>63</a:t>
                              </a:r>
                              <a:endParaRPr kumimoji="0" lang="cs-CZ" i="0" u="none" strike="noStrike" cap="none" normalizeH="0" baseline="0" dirty="0" smtClean="0">
                                <a:ln>
                                  <a:noFill/>
                                </a:ln>
                                <a:solidFill>
                                  <a:schemeClr val="tx1"/>
                                </a:solidFill>
                                <a:effectLst/>
                                <a:latin typeface="Arial" pitchFamily="34" charset="0"/>
                                <a:cs typeface="Arial" pitchFamily="34" charset="0"/>
                              </a:endParaRPr>
                            </a:p>
                          </p:txBody>
                        </p:sp>
                      </p:grpSp>
                    </p:grpSp>
                  </p:grpSp>
                </p:grpSp>
              </p:grpSp>
            </p:grpSp>
          </p:grpSp>
          <p:sp>
            <p:nvSpPr>
              <p:cNvPr id="33" name="Text Box 50"/>
              <p:cNvSpPr txBox="1">
                <a:spLocks noChangeArrowheads="1"/>
              </p:cNvSpPr>
              <p:nvPr/>
            </p:nvSpPr>
            <p:spPr bwMode="auto">
              <a:xfrm>
                <a:off x="2626" y="13155"/>
                <a:ext cx="1021" cy="522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s-CZ" sz="2000" dirty="0" smtClean="0">
                    <a:latin typeface="Arial" pitchFamily="34" charset="0"/>
                    <a:cs typeface="Arial" pitchFamily="34" charset="0"/>
                  </a:rPr>
                  <a:t>9</a:t>
                </a:r>
                <a:r>
                  <a:rPr kumimoji="0" lang="cs-CZ" sz="20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  <a:cs typeface="Arial" pitchFamily="34" charset="0"/>
                  </a:rPr>
                  <a:t>x</a:t>
                </a:r>
              </a:p>
            </p:txBody>
          </p:sp>
        </p:grpSp>
        <p:sp>
          <p:nvSpPr>
            <p:cNvPr id="31" name="Text Box 51"/>
            <p:cNvSpPr txBox="1">
              <a:spLocks noChangeArrowheads="1"/>
            </p:cNvSpPr>
            <p:nvPr/>
          </p:nvSpPr>
          <p:spPr bwMode="auto">
            <a:xfrm>
              <a:off x="3499" y="11682"/>
              <a:ext cx="715" cy="40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cs-CZ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72</a:t>
              </a:r>
              <a:endParaRPr kumimoji="0" lang="cs-CZ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Office Supplies pencil clip art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2276872"/>
            <a:ext cx="1269841" cy="1269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little boy clip art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2492896"/>
            <a:ext cx="46672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crayon blue 1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2276872"/>
            <a:ext cx="845443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Černobílá kalkulačka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2276872"/>
            <a:ext cx="108012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971600" y="3861048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 obrázků: </a:t>
            </a:r>
            <a:r>
              <a:rPr lang="cs-CZ" u="sng" dirty="0" smtClean="0">
                <a:hlinkClick r:id="rId8"/>
              </a:rPr>
              <a:t>http://www.</a:t>
            </a:r>
            <a:r>
              <a:rPr lang="cs-CZ" u="sng" dirty="0" err="1" smtClean="0">
                <a:hlinkClick r:id="rId8"/>
              </a:rPr>
              <a:t>pdclipart.org</a:t>
            </a:r>
            <a:r>
              <a:rPr lang="cs-CZ" u="sng" dirty="0" smtClean="0">
                <a:hlinkClick r:id="rId8"/>
              </a:rPr>
              <a:t>/</a:t>
            </a:r>
            <a:r>
              <a:rPr lang="cs-CZ" u="sng" dirty="0" err="1" smtClean="0">
                <a:hlinkClick r:id="rId8"/>
              </a:rPr>
              <a:t>thumbnails.php</a:t>
            </a:r>
            <a:endParaRPr lang="cs-CZ" dirty="0" smtClean="0"/>
          </a:p>
          <a:p>
            <a:r>
              <a:rPr lang="cs-CZ" u="sng" dirty="0" smtClean="0">
                <a:hlinkClick r:id="rId9"/>
              </a:rPr>
              <a:t>http://www.</a:t>
            </a:r>
            <a:r>
              <a:rPr lang="cs-CZ" u="sng" dirty="0" err="1" smtClean="0">
                <a:hlinkClick r:id="rId9"/>
              </a:rPr>
              <a:t>pdclipart.org</a:t>
            </a:r>
            <a:r>
              <a:rPr lang="cs-CZ" u="sng" dirty="0" smtClean="0">
                <a:hlinkClick r:id="rId9"/>
              </a:rPr>
              <a:t>/</a:t>
            </a:r>
            <a:r>
              <a:rPr lang="cs-CZ" u="sng" dirty="0" err="1" smtClean="0">
                <a:hlinkClick r:id="rId9"/>
              </a:rPr>
              <a:t>thumbnails.php</a:t>
            </a:r>
            <a:r>
              <a:rPr lang="cs-CZ" u="sng" dirty="0" smtClean="0">
                <a:hlinkClick r:id="rId9"/>
              </a:rPr>
              <a:t>?album=</a:t>
            </a:r>
            <a:r>
              <a:rPr lang="cs-CZ" u="sng" dirty="0" err="1" smtClean="0">
                <a:hlinkClick r:id="rId9"/>
              </a:rPr>
              <a:t>search</a:t>
            </a:r>
            <a:r>
              <a:rPr lang="cs-CZ" u="sng" dirty="0" smtClean="0">
                <a:hlinkClick r:id="rId9"/>
              </a:rPr>
              <a:t>&amp;</a:t>
            </a:r>
            <a:r>
              <a:rPr lang="cs-CZ" u="sng" dirty="0" err="1" smtClean="0">
                <a:hlinkClick r:id="rId9"/>
              </a:rPr>
              <a:t>cat</a:t>
            </a:r>
            <a:r>
              <a:rPr lang="cs-CZ" u="sng" dirty="0" smtClean="0">
                <a:hlinkClick r:id="rId9"/>
              </a:rPr>
              <a:t>=0&amp;</a:t>
            </a:r>
            <a:r>
              <a:rPr lang="cs-CZ" u="sng" dirty="0" err="1" smtClean="0">
                <a:hlinkClick r:id="rId9"/>
              </a:rPr>
              <a:t>page</a:t>
            </a:r>
            <a:r>
              <a:rPr lang="cs-CZ" u="sng" dirty="0" smtClean="0">
                <a:hlinkClick r:id="rId9"/>
              </a:rPr>
              <a:t>=2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270</TotalTime>
  <Words>453</Words>
  <Application>Microsoft Office PowerPoint</Application>
  <PresentationFormat>Předvádění na obrazovce (4:3)</PresentationFormat>
  <Paragraphs>312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Prezentace aplikace PowerPoint</vt:lpstr>
      <vt:lpstr>Prezentace aplikace PowerPoint</vt:lpstr>
      <vt:lpstr>Násobení číslem 9</vt:lpstr>
      <vt:lpstr>Zapiš a zakresli podle vzoru:</vt:lpstr>
      <vt:lpstr>Prezentace aplikace PowerPoint</vt:lpstr>
      <vt:lpstr>Dělení číslem 9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Eva</dc:creator>
  <cp:lastModifiedBy>Kabinet Z</cp:lastModifiedBy>
  <cp:revision>59</cp:revision>
  <dcterms:created xsi:type="dcterms:W3CDTF">2012-04-16T09:03:15Z</dcterms:created>
  <dcterms:modified xsi:type="dcterms:W3CDTF">2012-04-20T05:19:36Z</dcterms:modified>
</cp:coreProperties>
</file>