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60" r:id="rId4"/>
    <p:sldId id="259" r:id="rId5"/>
    <p:sldId id="261" r:id="rId6"/>
    <p:sldId id="262" r:id="rId7"/>
    <p:sldId id="263" r:id="rId8"/>
    <p:sldId id="264" r:id="rId9"/>
    <p:sldId id="266" r:id="rId10"/>
    <p:sldId id="265" r:id="rId11"/>
    <p:sldId id="267" r:id="rId12"/>
    <p:sldId id="268" r:id="rId13"/>
    <p:sldId id="269" r:id="rId14"/>
    <p:sldId id="270" r:id="rId15"/>
    <p:sldId id="274" r:id="rId16"/>
    <p:sldId id="271" r:id="rId17"/>
    <p:sldId id="25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3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11.6.2013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4.png"/><Relationship Id="rId5" Type="http://schemas.openxmlformats.org/officeDocument/2006/relationships/image" Target="../media/image3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//upload.wikimedia.org/wikipedia/commons/f/f3/Aavikko.png" TargetMode="Externa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e/ea/TA_ZOO_orna_Pict0224edit2.jpg" TargetMode="Externa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gif"/><Relationship Id="rId5" Type="http://schemas.openxmlformats.org/officeDocument/2006/relationships/image" Target="../media/image16.jpeg"/><Relationship Id="rId4" Type="http://schemas.openxmlformats.org/officeDocument/2006/relationships/image" Target="../media/image15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hyperlink" Target="http://nd05.jxs.cz/369/924/c8e9b933cc_77936494_o2.jpg" TargetMode="External"/><Relationship Id="rId13" Type="http://schemas.openxmlformats.org/officeDocument/2006/relationships/hyperlink" Target="http://www.asmat.cz/img/fotky_velke/5236_v.jpg" TargetMode="External"/><Relationship Id="rId3" Type="http://schemas.openxmlformats.org/officeDocument/2006/relationships/hyperlink" Target="http://upload.wikimedia.org/wikipedia/commons/thumb/f/f3/Aavikko.png/" TargetMode="External"/><Relationship Id="rId7" Type="http://schemas.openxmlformats.org/officeDocument/2006/relationships/hyperlink" Target="http://upload.wikimedia.org/wikipedia/commons/thumb/e/ea/TA_ZOO_orna_Pict0224" TargetMode="External"/><Relationship Id="rId12" Type="http://schemas.openxmlformats.org/officeDocument/2006/relationships/hyperlink" Target="http://www.asmat.cz/img/fotky_velke/5801_v.jpg" TargetMode="External"/><Relationship Id="rId17" Type="http://schemas.openxmlformats.org/officeDocument/2006/relationships/hyperlink" Target="http://photo.vivo.sk/jpeg/4723/140831/_n/2ba622b/pust-3" TargetMode="External"/><Relationship Id="rId2" Type="http://schemas.openxmlformats.org/officeDocument/2006/relationships/hyperlink" Target="http://i.mota.ru/nature/img/nature_795.jpg" TargetMode="External"/><Relationship Id="rId16" Type="http://schemas.openxmlformats.org/officeDocument/2006/relationships/hyperlink" Target="http://media-cdn.tripadvisor.com/media/photo-s/01/0e/24/2e/cactus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dovolena.eu/media/img/gallery/img_1261493134.jpg" TargetMode="External"/><Relationship Id="rId11" Type="http://schemas.openxmlformats.org/officeDocument/2006/relationships/hyperlink" Target="http://nd01.jxs.cz/169/478/8d1847df1a_18132906_o2.jpg" TargetMode="External"/><Relationship Id="rId5" Type="http://schemas.openxmlformats.org/officeDocument/2006/relationships/hyperlink" Target="http://www.fotoatlas.cz/foto/7600/7563.jpg" TargetMode="External"/><Relationship Id="rId15" Type="http://schemas.openxmlformats.org/officeDocument/2006/relationships/hyperlink" Target="http://www.kirche-am-suedstern.de/images/oase_kathy_libyen.jpg" TargetMode="External"/><Relationship Id="rId10" Type="http://schemas.openxmlformats.org/officeDocument/2006/relationships/hyperlink" Target="http://animal.discovery.com/mammals/meerkat/pictures/meerkat-picture.jpg" TargetMode="External"/><Relationship Id="rId4" Type="http://schemas.openxmlformats.org/officeDocument/2006/relationships/hyperlink" Target="http://www.tripzone.cz/content_img_cs/006/poust-atacama-w-6506.jpg" TargetMode="External"/><Relationship Id="rId9" Type="http://schemas.openxmlformats.org/officeDocument/2006/relationships/hyperlink" Target="http://nd02.jxs.cz/790/036/d5279946a5_56931906_o2.jpg" TargetMode="External"/><Relationship Id="rId14" Type="http://schemas.openxmlformats.org/officeDocument/2006/relationships/hyperlink" Target="http://de.academic.ru/pictures/dewiki/49/180px-Oasis_in_Lybia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113097888"/>
              </p:ext>
            </p:extLst>
          </p:nvPr>
        </p:nvGraphicFramePr>
        <p:xfrm>
          <a:off x="1547664" y="2564904"/>
          <a:ext cx="5821363" cy="36877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kument" r:id="rId4" imgW="6003781" imgH="3795764" progId="Word.Document.12">
                  <p:embed/>
                </p:oleObj>
              </mc:Choice>
              <mc:Fallback>
                <p:oleObj name="Dokument" r:id="rId4" imgW="6003781" imgH="3795764" progId="Word.Document.12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47664" y="2564904"/>
                        <a:ext cx="5821363" cy="368776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908720"/>
            <a:ext cx="5614987" cy="1249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37919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81000" y="2852936"/>
            <a:ext cx="8458200" cy="2304256"/>
          </a:xfrm>
        </p:spPr>
        <p:txBody>
          <a:bodyPr>
            <a:noAutofit/>
          </a:bodyPr>
          <a:lstStyle/>
          <a:p>
            <a:r>
              <a:rPr lang="cs-CZ" sz="2800" dirty="0" smtClean="0"/>
              <a:t>Místa na planetě  s nedostatkem srážek.</a:t>
            </a:r>
          </a:p>
          <a:p>
            <a:r>
              <a:rPr lang="cs-CZ" sz="2800" dirty="0" smtClean="0"/>
              <a:t>Největší pouští je Sahara.</a:t>
            </a:r>
          </a:p>
          <a:p>
            <a:r>
              <a:rPr lang="cs-CZ" sz="2800" dirty="0" smtClean="0"/>
              <a:t>Pouště mohou být písečné, štěrkové, kamenité a skalnaté.</a:t>
            </a:r>
          </a:p>
          <a:p>
            <a:r>
              <a:rPr lang="cs-CZ" sz="2800" dirty="0" smtClean="0"/>
              <a:t>Teplotní rozdíly mezi dnem a nocí jsou velké.</a:t>
            </a:r>
          </a:p>
          <a:p>
            <a:r>
              <a:rPr lang="cs-CZ" sz="2800" dirty="0" smtClean="0"/>
              <a:t>Jejich rozloha se neustále zvětšuje.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971600" y="620688"/>
            <a:ext cx="6120680" cy="186204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115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POUŠTĚ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4340" name="Picture 4" descr="http://www.gify.nou.cz/z_velbloud_soubory/v6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1" y="662252"/>
            <a:ext cx="822531" cy="8225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857445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3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Aavikko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409" y="1556792"/>
            <a:ext cx="9118600" cy="4536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TATO MÍSTA NA ZEMI  POKRÝVÁ POUŠŤ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50179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i.mota.ru/nature/img/nature_79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7"/>
            <a:ext cx="8543122" cy="640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76256" y="290146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Písečná poušť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448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tripzone.cz/content_img_cs/006/poust-atacama-w-6506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1543"/>
          <a:stretch/>
        </p:blipFill>
        <p:spPr bwMode="auto">
          <a:xfrm>
            <a:off x="70126" y="192297"/>
            <a:ext cx="9003014" cy="54778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004048" y="6093296"/>
            <a:ext cx="16577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Skalnatá poušť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99792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Východ Slunce, Bílá poušť (Sahara el Beyda), Egyp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7606"/>
          <a:stretch/>
        </p:blipFill>
        <p:spPr bwMode="auto">
          <a:xfrm>
            <a:off x="251520" y="76658"/>
            <a:ext cx="8666968" cy="57286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868144" y="6237312"/>
            <a:ext cx="17636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Kamenitá poušť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4829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countrypic.cz/data/files/images/piky/1228/show_3398842_dsc105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764704"/>
            <a:ext cx="8370767" cy="55852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Nejtypičtější symbol  života na poušti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83177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Obratlovci, kteří se přizpůsobili: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021288"/>
            <a:ext cx="7377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Zmije</a:t>
            </a:r>
            <a:endParaRPr lang="cs-CZ" dirty="0"/>
          </a:p>
        </p:txBody>
      </p:sp>
      <p:pic>
        <p:nvPicPr>
          <p:cNvPr id="5124" name="Picture 4" descr="Soubor:TA ZOO orna Pict0224edit2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3789" t="-246" r="23946" b="246"/>
          <a:stretch/>
        </p:blipFill>
        <p:spPr bwMode="auto">
          <a:xfrm>
            <a:off x="4716016" y="1565772"/>
            <a:ext cx="3909539" cy="38610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8104" y="5877272"/>
            <a:ext cx="7735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Fenek</a:t>
            </a:r>
            <a:endParaRPr lang="cs-CZ" dirty="0"/>
          </a:p>
        </p:txBody>
      </p:sp>
      <p:pic>
        <p:nvPicPr>
          <p:cNvPr id="14338" name="Picture 2" descr="http://info-koktejl.cz/gallery/124484520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582" y="1196752"/>
            <a:ext cx="3672408" cy="5521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995936" y="6390620"/>
            <a:ext cx="1537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mtClean="0"/>
              <a:t>Zmije pouštní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304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nd05.jxs.cz/369/924/c8e9b933cc_77936494_o2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558" t="19642" r="-2725" b="-4452"/>
          <a:stretch/>
        </p:blipFill>
        <p:spPr bwMode="auto">
          <a:xfrm>
            <a:off x="30533" y="157778"/>
            <a:ext cx="4930080" cy="36534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http://nd02.jxs.cz/790/036/d5279946a5_56931906_o2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622" t="-453" r="-1662" b="453"/>
          <a:stretch/>
        </p:blipFill>
        <p:spPr bwMode="auto">
          <a:xfrm>
            <a:off x="4465921" y="3608568"/>
            <a:ext cx="4650013" cy="3185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75856" y="476672"/>
            <a:ext cx="9458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Levhart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04248" y="3869483"/>
            <a:ext cx="13226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Přímorožec</a:t>
            </a:r>
            <a:endParaRPr lang="cs-CZ" dirty="0"/>
          </a:p>
        </p:txBody>
      </p:sp>
      <p:pic>
        <p:nvPicPr>
          <p:cNvPr id="8200" name="Picture 8" descr="http://animal.discovery.com/mammals/meerkat/pictures/meerkat-pictur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3" y="3659445"/>
            <a:ext cx="4355976" cy="31345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187072" y="3896516"/>
            <a:ext cx="10149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err="1">
                <a:solidFill>
                  <a:schemeClr val="bg1"/>
                </a:solidFill>
              </a:rPr>
              <a:t>S</a:t>
            </a:r>
            <a:r>
              <a:rPr lang="cs-CZ" dirty="0" err="1" smtClean="0">
                <a:solidFill>
                  <a:schemeClr val="bg1"/>
                </a:solidFill>
              </a:rPr>
              <a:t>urikaty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204" name="Picture 12" descr="http://nd01.jxs.cz/169/478/8d1847df1a_18132906_o2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658" y="607336"/>
            <a:ext cx="3770044" cy="28237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292080" y="846004"/>
            <a:ext cx="85760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Agama</a:t>
            </a:r>
          </a:p>
          <a:p>
            <a:endParaRPr lang="cs-CZ" dirty="0"/>
          </a:p>
        </p:txBody>
      </p:sp>
      <p:pic>
        <p:nvPicPr>
          <p:cNvPr id="16386" name="Picture 2" descr="http://www.gify.nou.cz/h_stir_soubory/st3.gif"/>
          <p:cNvPicPr>
            <a:picLocks noChangeAspect="1" noChangeArrowheads="1" noCrop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95672"/>
            <a:ext cx="95250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8647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63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11111E-6 L -0.20105 0.05556 C -0.24341 0.06783 -0.30625 0.07477 -0.37223 0.07477 C -0.44688 0.07477 -0.5066 0.06783 -0.5481 0.05556 L -0.74827 -1.11111E-6 " pathEditMode="relative" rAng="0" ptsTypes="FffFF">
                                      <p:cBhvr>
                                        <p:cTn id="13" dur="5000" fill="hold"/>
                                        <p:tgtEl>
                                          <p:spTgt spid="1638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7413" y="37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Lidé na poušti</a:t>
            </a:r>
            <a:endParaRPr lang="cs-CZ" dirty="0"/>
          </a:p>
        </p:txBody>
      </p:sp>
      <p:pic>
        <p:nvPicPr>
          <p:cNvPr id="7172" name="Picture 4" descr="Tradiční velbloudí závody na tuarežské svatbě. Oblasti pohoří Air. Niger.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98918"/>
            <a:ext cx="5571337" cy="37171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306519" y="260648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Tuaregové dodnes kočují</a:t>
            </a:r>
            <a:endParaRPr lang="cs-CZ" dirty="0"/>
          </a:p>
        </p:txBody>
      </p:sp>
      <p:pic>
        <p:nvPicPr>
          <p:cNvPr id="7174" name="Picture 6" descr="Pohled na pouštní město Agadez. Niger.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160059"/>
            <a:ext cx="5542580" cy="36979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52120" y="6309320"/>
            <a:ext cx="24770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Pouštní město v Nigeru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4443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Oázy</a:t>
            </a:r>
            <a:endParaRPr lang="cs-CZ" dirty="0"/>
          </a:p>
        </p:txBody>
      </p:sp>
      <p:pic>
        <p:nvPicPr>
          <p:cNvPr id="9218" name="Picture 2" descr="http://de.academic.ru/pictures/dewiki/79/Oasis_in_Lybi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5200" y="7462"/>
            <a:ext cx="5638800" cy="422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724128" y="5229200"/>
            <a:ext cx="267663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Život uprostřed pouště</a:t>
            </a:r>
            <a:endParaRPr lang="cs-CZ" sz="2000" dirty="0"/>
          </a:p>
        </p:txBody>
      </p:sp>
      <p:pic>
        <p:nvPicPr>
          <p:cNvPr id="9220" name="Picture 4" descr="http://www.kirche-am-suedstern.de/images/oase_kathy_libyen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28898"/>
            <a:ext cx="5638800" cy="4229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2" name="Picture 2" descr="http://www.gify.nou.cz/stromy_soubory/s37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645637"/>
            <a:ext cx="1428750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932526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Pouštní rostliny</a:t>
            </a:r>
            <a:endParaRPr lang="cs-CZ" dirty="0"/>
          </a:p>
        </p:txBody>
      </p:sp>
      <p:pic>
        <p:nvPicPr>
          <p:cNvPr id="10244" name="Picture 4" descr="http://media-cdn.tripadvisor.com/media/photo-s/01/0e/24/2e/cactus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142434"/>
            <a:ext cx="7305664" cy="54726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24128" y="1484784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Nejznámější jsou kaktusy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647789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http://www.branko.eu/arizona/obrazky/whitesands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56488"/>
            <a:ext cx="5702452" cy="3528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http://photo.vivo.sk/jpeg/4723/140831/_n/2ba622b/pust-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3646381"/>
            <a:ext cx="5868144" cy="32116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9512" y="4149080"/>
            <a:ext cx="285122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Stromy a tráva </a:t>
            </a:r>
            <a:r>
              <a:rPr lang="cs-CZ" sz="2000" dirty="0"/>
              <a:t>n</a:t>
            </a:r>
            <a:r>
              <a:rPr lang="cs-CZ" sz="2000" dirty="0" smtClean="0"/>
              <a:t>ejsou  </a:t>
            </a:r>
          </a:p>
          <a:p>
            <a:r>
              <a:rPr lang="cs-CZ" sz="2000" dirty="0"/>
              <a:t>p</a:t>
            </a:r>
            <a:r>
              <a:rPr lang="cs-CZ" sz="2000" dirty="0" smtClean="0"/>
              <a:t>ro poušť typické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56828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http://image.tvnoviny.sk/media/images/580xX/Oct2009/2098416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692696"/>
            <a:ext cx="7344816" cy="5508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259632" y="332656"/>
            <a:ext cx="154632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Je toto poušť?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99592" y="6201309"/>
            <a:ext cx="74888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Ano, jednou za několik let, když naprší, může rozkvést i poušť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72942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L 0.25 0.25 L 0 0.25 L 0 0 Z" pathEditMode="relative" ptsTypes="">
                                      <p:cBhvr>
                                        <p:cTn id="6" dur="2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Shrnutí: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Jaké druhy pouští existují?</a:t>
            </a:r>
          </a:p>
          <a:p>
            <a:r>
              <a:rPr lang="cs-CZ" dirty="0" smtClean="0"/>
              <a:t>Která je největší? </a:t>
            </a:r>
          </a:p>
          <a:p>
            <a:r>
              <a:rPr lang="cs-CZ" dirty="0" smtClean="0"/>
              <a:t>Ve kterých světadílech jsou?</a:t>
            </a:r>
          </a:p>
          <a:p>
            <a:r>
              <a:rPr lang="cs-CZ" dirty="0" smtClean="0"/>
              <a:t>Ve kterých nejsou? Proč asi?</a:t>
            </a:r>
          </a:p>
          <a:p>
            <a:r>
              <a:rPr lang="cs-CZ" dirty="0" smtClean="0"/>
              <a:t>Co je to oáza?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5202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Úkoly pro samostatnou práci: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Vyhledej informace o pouštních kamenech.</a:t>
            </a:r>
          </a:p>
          <a:p>
            <a:r>
              <a:rPr lang="cs-CZ" dirty="0" smtClean="0"/>
              <a:t>2. Najdi zástupce bezobratlých, kteří žijí na poušti.</a:t>
            </a:r>
          </a:p>
          <a:p>
            <a:r>
              <a:rPr lang="cs-CZ" dirty="0" smtClean="0"/>
              <a:t>3. Jaká nejvyšší teplota na poušti byla naměřená a kde?</a:t>
            </a:r>
          </a:p>
          <a:p>
            <a:r>
              <a:rPr lang="cs-CZ" dirty="0" smtClean="0"/>
              <a:t>4. Mohou žít na poušti sloni?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2420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5" y="741917"/>
            <a:ext cx="9036495" cy="507831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i.mota.ru/nature/img/nature_795.jpg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upload.wikimedia.org/wikipedia/commons/thumb/f/f3/Aavikko.png/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www.tripzone.cz/content_img_cs/006/poust-atacama-w-6506.jpg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www.fotoatlas.cz/foto/7600/7563.jpg</a:t>
            </a:r>
            <a:endParaRPr lang="cs-CZ" dirty="0" smtClean="0"/>
          </a:p>
          <a:p>
            <a:r>
              <a:rPr lang="cs-CZ" dirty="0"/>
              <a:t>http://www.countrypic.cz/data/files/images/piky/1228/show_3398842_dsc1058.jpg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www.dovolena.eu/media/img/gallery/img_1261493134.jpg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upload.wikimedia.org/wikipedia/commons/thumb/e/ea/TA_ZOO_orna_Pict0224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nd05.jxs.cz/369/924/c8e9b933cc_77936494_o2.jpg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nd02.jxs.cz/790/036/d5279946a5_56931906_o2.jpg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animal.discovery.com/mammals/meerkat/pictures/meerkat-picture.jpg</a:t>
            </a:r>
            <a:endParaRPr lang="cs-CZ" dirty="0" smtClean="0"/>
          </a:p>
          <a:p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nd01.jxs.cz/169/478/8d1847df1a_18132906_o2.jpg</a:t>
            </a:r>
            <a:endParaRPr lang="cs-CZ" dirty="0" smtClean="0"/>
          </a:p>
          <a:p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www.asmat.cz/img/fotky_velke/5801_v.jpg</a:t>
            </a:r>
            <a:endParaRPr lang="cs-CZ" dirty="0" smtClean="0"/>
          </a:p>
          <a:p>
            <a:r>
              <a:rPr lang="cs-CZ" dirty="0">
                <a:hlinkClick r:id="rId13"/>
              </a:rPr>
              <a:t>http://</a:t>
            </a:r>
            <a:r>
              <a:rPr lang="cs-CZ" dirty="0" smtClean="0">
                <a:hlinkClick r:id="rId13"/>
              </a:rPr>
              <a:t>www.asmat.cz/img/fotky_velke/5236_v.jpg</a:t>
            </a:r>
            <a:endParaRPr lang="cs-CZ" dirty="0" smtClean="0"/>
          </a:p>
          <a:p>
            <a:r>
              <a:rPr lang="cs-CZ" dirty="0">
                <a:hlinkClick r:id="rId14"/>
              </a:rPr>
              <a:t>http://</a:t>
            </a:r>
            <a:r>
              <a:rPr lang="cs-CZ" dirty="0" smtClean="0">
                <a:hlinkClick r:id="rId14"/>
              </a:rPr>
              <a:t>de.academic.ru/pictures/dewiki/49/180px-Oasis_in_Lybia.JPG</a:t>
            </a:r>
            <a:endParaRPr lang="cs-CZ" dirty="0" smtClean="0"/>
          </a:p>
          <a:p>
            <a:r>
              <a:rPr lang="cs-CZ" dirty="0">
                <a:hlinkClick r:id="rId15"/>
              </a:rPr>
              <a:t>http://</a:t>
            </a:r>
            <a:r>
              <a:rPr lang="cs-CZ" dirty="0" smtClean="0">
                <a:hlinkClick r:id="rId15"/>
              </a:rPr>
              <a:t>www.kirche-am-suedstern.de/images/oase_kathy_libyen.jpg</a:t>
            </a:r>
            <a:endParaRPr lang="cs-CZ" dirty="0" smtClean="0"/>
          </a:p>
          <a:p>
            <a:r>
              <a:rPr lang="cs-CZ" dirty="0">
                <a:hlinkClick r:id="rId16"/>
              </a:rPr>
              <a:t>http://</a:t>
            </a:r>
            <a:r>
              <a:rPr lang="cs-CZ" dirty="0" smtClean="0">
                <a:hlinkClick r:id="rId16"/>
              </a:rPr>
              <a:t>media-cdn.tripadvisor.com/media/photo-s/01/0e/24/2e/cactus.jpg</a:t>
            </a:r>
            <a:endParaRPr lang="cs-CZ" dirty="0" smtClean="0"/>
          </a:p>
          <a:p>
            <a:r>
              <a:rPr lang="cs-CZ" dirty="0">
                <a:hlinkClick r:id="rId17"/>
              </a:rPr>
              <a:t>http://photo.vivo.sk/jpeg/4723/140831/_</a:t>
            </a:r>
            <a:r>
              <a:rPr lang="cs-CZ" dirty="0" smtClean="0">
                <a:hlinkClick r:id="rId17"/>
              </a:rPr>
              <a:t>n/2ba622b/pust-3</a:t>
            </a:r>
            <a:endParaRPr lang="cs-CZ" dirty="0" smtClean="0"/>
          </a:p>
          <a:p>
            <a:r>
              <a:rPr lang="cs-CZ" dirty="0"/>
              <a:t>http://image.tvnoviny.sk/media/images/580xX/Oct2009/2098416.jpg</a:t>
            </a:r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95537" y="404664"/>
            <a:ext cx="1734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odkazy: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02131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169</TotalTime>
  <Words>246</Words>
  <Application>Microsoft Office PowerPoint</Application>
  <PresentationFormat>Předvádění na obrazovce (4:3)</PresentationFormat>
  <Paragraphs>60</Paragraphs>
  <Slides>17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9" baseType="lpstr">
      <vt:lpstr>Cesta</vt:lpstr>
      <vt:lpstr>Dokument</vt:lpstr>
      <vt:lpstr>Prezentace aplikace PowerPoint</vt:lpstr>
      <vt:lpstr>Prezentace aplikace PowerPoint</vt:lpstr>
      <vt:lpstr>TATO MÍSTA NA ZEMI  POKRÝVÁ POUŠŤ</vt:lpstr>
      <vt:lpstr>Prezentace aplikace PowerPoint</vt:lpstr>
      <vt:lpstr>Prezentace aplikace PowerPoint</vt:lpstr>
      <vt:lpstr>Prezentace aplikace PowerPoint</vt:lpstr>
      <vt:lpstr>Nejtypičtější symbol  života na poušti</vt:lpstr>
      <vt:lpstr>Obratlovci, kteří se přizpůsobili:</vt:lpstr>
      <vt:lpstr>Prezentace aplikace PowerPoint</vt:lpstr>
      <vt:lpstr>Lidé na poušti</vt:lpstr>
      <vt:lpstr>Oázy</vt:lpstr>
      <vt:lpstr>Pouštní rostliny</vt:lpstr>
      <vt:lpstr>Prezentace aplikace PowerPoint</vt:lpstr>
      <vt:lpstr>Prezentace aplikace PowerPoint</vt:lpstr>
      <vt:lpstr>Shrnutí: </vt:lpstr>
      <vt:lpstr>Úkoly pro samostatnou práci: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 Dostálová</dc:creator>
  <cp:lastModifiedBy>pc</cp:lastModifiedBy>
  <cp:revision>26</cp:revision>
  <dcterms:created xsi:type="dcterms:W3CDTF">2011-10-03T17:32:52Z</dcterms:created>
  <dcterms:modified xsi:type="dcterms:W3CDTF">2013-06-11T13:01:10Z</dcterms:modified>
</cp:coreProperties>
</file>