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5" r:id="rId2"/>
    <p:sldId id="264" r:id="rId3"/>
    <p:sldId id="256" r:id="rId4"/>
    <p:sldId id="260" r:id="rId5"/>
    <p:sldId id="257" r:id="rId6"/>
    <p:sldId id="258" r:id="rId7"/>
    <p:sldId id="259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DCDA148-6872-4509-8018-1A1F439A7014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026BEF0-BC41-4BF4-88BE-D6910FC9224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533400" y="1371600"/>
            <a:ext cx="7851648" cy="18288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r>
              <a:rPr lang="cs-CZ" dirty="0" smtClean="0">
                <a:solidFill>
                  <a:schemeClr val="tx1"/>
                </a:solidFill>
                <a:effectLst/>
              </a:rPr>
              <a:t>VY_52_INOVACE_PR.3.3-2</a:t>
            </a:r>
            <a:endParaRPr lang="cs-CZ" dirty="0" smtClean="0">
              <a:solidFill>
                <a:schemeClr val="tx1"/>
              </a:solidFill>
              <a:effectLst/>
              <a:latin typeface="+mn-lt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  <p:extLst>
      <p:ext uri="{BB962C8B-B14F-4D97-AF65-F5344CB8AC3E}">
        <p14:creationId xmlns:p14="http://schemas.microsoft.com/office/powerpoint/2010/main" val="223987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2"/>
          <p:cNvSpPr txBox="1">
            <a:spLocks noChangeArrowheads="1"/>
          </p:cNvSpPr>
          <p:nvPr/>
        </p:nvSpPr>
        <p:spPr bwMode="auto">
          <a:xfrm>
            <a:off x="323528" y="1340768"/>
            <a:ext cx="8686800" cy="44012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>
            <a:spAutoFit/>
          </a:bodyPr>
          <a:lstStyle>
            <a:lvl1pPr marL="342900" indent="-3429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742950" indent="-285750" algn="l" defTabSz="914400" rtl="0" eaLnBrk="0" latinLnBrk="0" hangingPunct="0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11430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600200" indent="-228600" algn="l" defTabSz="914400" rtl="0" eaLnBrk="0" latinLnBrk="0" hangingPunct="0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2057400" indent="-228600" algn="l" defTabSz="914400" rtl="0" eaLnBrk="0" latinLnBrk="0" hangingPunct="0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Courier New" pitchFamily="49" charset="0"/>
              <a:buChar char="o"/>
              <a:defRPr sz="16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Courier New" pitchFamily="49" charset="0"/>
              <a:buChar char="o"/>
              <a:defRPr sz="16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pPr eaLnBrk="1" hangingPunct="1"/>
            <a:r>
              <a:rPr lang="cs-CZ" sz="2000" b="1" dirty="0" smtClean="0">
                <a:latin typeface="Calibri" pitchFamily="34" charset="0"/>
              </a:rPr>
              <a:t>Anotace: </a:t>
            </a:r>
            <a:r>
              <a:rPr lang="cs-CZ" sz="2000" b="1" dirty="0" smtClean="0">
                <a:latin typeface="Calibri" pitchFamily="34" charset="0"/>
              </a:rPr>
              <a:t>žák se seznámí s důležitými údaji o Fulneku, vyjmenuje městské části, zná umístění důležitých objektů 	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Autor: Mgr. Blanka Kusá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Vzdělávací oblast : Člověk a jeho svět, Prvouka 3. ročník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Téma: </a:t>
            </a:r>
            <a:r>
              <a:rPr lang="cs-CZ" sz="2000" b="1" dirty="0" smtClean="0">
                <a:latin typeface="Calibri" pitchFamily="34" charset="0"/>
              </a:rPr>
              <a:t>Místo, kde žijeme	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Jazyk: Čeština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Klíčová </a:t>
            </a:r>
            <a:r>
              <a:rPr lang="cs-CZ" sz="2000" b="1" dirty="0" smtClean="0">
                <a:latin typeface="Calibri" pitchFamily="34" charset="0"/>
              </a:rPr>
              <a:t>slova: </a:t>
            </a:r>
            <a:r>
              <a:rPr lang="cs-CZ" sz="2000" b="1" dirty="0" smtClean="0">
                <a:latin typeface="Calibri" pitchFamily="34" charset="0"/>
              </a:rPr>
              <a:t>Fulnek, památky, městské části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Druh učebního materiálu: prezentace 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 Cílová skupina: Žák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Stupeň a typ </a:t>
            </a:r>
            <a:r>
              <a:rPr lang="cs-CZ" sz="2000" b="1" dirty="0" smtClean="0">
                <a:latin typeface="Calibri" pitchFamily="34" charset="0"/>
              </a:rPr>
              <a:t>vzdělávání: </a:t>
            </a:r>
            <a:r>
              <a:rPr lang="cs-CZ" sz="2000" b="1" dirty="0" smtClean="0">
                <a:latin typeface="Calibri" pitchFamily="34" charset="0"/>
              </a:rPr>
              <a:t>základní vzdělávání – první stupeň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Typická věková skupina: 8 - 11 let</a:t>
            </a:r>
          </a:p>
          <a:p>
            <a:pPr eaLnBrk="1" hangingPunct="1"/>
            <a:r>
              <a:rPr lang="cs-CZ" sz="2000" b="1" dirty="0" smtClean="0">
                <a:latin typeface="Calibri" pitchFamily="34" charset="0"/>
              </a:rPr>
              <a:t>Celková velikost: 124 </a:t>
            </a:r>
            <a:r>
              <a:rPr lang="cs-CZ" sz="2000" b="1" dirty="0">
                <a:latin typeface="Calibri" pitchFamily="34" charset="0"/>
              </a:rPr>
              <a:t>k</a:t>
            </a:r>
            <a:r>
              <a:rPr lang="cs-CZ" sz="2000" b="1" dirty="0" smtClean="0">
                <a:latin typeface="Calibri" pitchFamily="34" charset="0"/>
              </a:rPr>
              <a:t>B</a:t>
            </a:r>
            <a:endParaRPr lang="cs-CZ" sz="2000" b="1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7142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NAŠE  MĚSTO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FULNEK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8511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Počet obyvatel – asi 6 tisíc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Okres Nový Jičín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Kraj Severomoravský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0586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 městských částí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Fulnek			Dolejší Kunčice</a:t>
            </a:r>
          </a:p>
          <a:p>
            <a:r>
              <a:rPr lang="cs-CZ" dirty="0" err="1" smtClean="0"/>
              <a:t>Jerlochovice</a:t>
            </a:r>
            <a:r>
              <a:rPr lang="cs-CZ" dirty="0" smtClean="0"/>
              <a:t>		Vrchy</a:t>
            </a:r>
          </a:p>
          <a:p>
            <a:r>
              <a:rPr lang="cs-CZ" dirty="0" smtClean="0"/>
              <a:t>Stachovice		Jílovec</a:t>
            </a:r>
          </a:p>
          <a:p>
            <a:r>
              <a:rPr lang="cs-CZ" dirty="0" smtClean="0"/>
              <a:t>Děrné </a:t>
            </a:r>
            <a:r>
              <a:rPr lang="cs-CZ" dirty="0" smtClean="0"/>
              <a:t>(Kostelec</a:t>
            </a:r>
            <a:r>
              <a:rPr lang="cs-CZ" dirty="0" smtClean="0"/>
              <a:t>)</a:t>
            </a:r>
          </a:p>
          <a:p>
            <a:r>
              <a:rPr lang="cs-CZ" dirty="0" smtClean="0"/>
              <a:t>Jestřábí</a:t>
            </a:r>
          </a:p>
          <a:p>
            <a:r>
              <a:rPr lang="cs-CZ" dirty="0" smtClean="0"/>
              <a:t>Lukavec</a:t>
            </a:r>
          </a:p>
          <a:p>
            <a:r>
              <a:rPr lang="cs-CZ" dirty="0" smtClean="0"/>
              <a:t>Vlkovice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3706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Potok - Husí</a:t>
            </a:r>
          </a:p>
          <a:p>
            <a:pPr marL="0" indent="0">
              <a:buNone/>
            </a:pPr>
            <a:r>
              <a:rPr lang="cs-CZ" dirty="0" smtClean="0"/>
              <a:t>	    </a:t>
            </a:r>
            <a:r>
              <a:rPr lang="cs-CZ" dirty="0" err="1" smtClean="0"/>
              <a:t>Gručovický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Kopec  -  Zámecký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       Kapucínský</a:t>
            </a:r>
          </a:p>
          <a:p>
            <a:pPr marL="0" indent="0" algn="just">
              <a:buNone/>
            </a:pPr>
            <a:r>
              <a:rPr lang="cs-CZ" dirty="0"/>
              <a:t>	 </a:t>
            </a:r>
            <a:r>
              <a:rPr lang="cs-CZ" dirty="0" smtClean="0"/>
              <a:t>      Jelení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5263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Náměstí J. A. Komenského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Radnice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Kašna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Morový sloup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Památník J.</a:t>
            </a:r>
            <a:r>
              <a:rPr lang="en-US" dirty="0" smtClean="0"/>
              <a:t> A. </a:t>
            </a:r>
            <a:r>
              <a:rPr lang="en-US" dirty="0" err="1" smtClean="0"/>
              <a:t>Komensk</a:t>
            </a:r>
            <a:r>
              <a:rPr lang="cs-CZ" dirty="0" smtClean="0"/>
              <a:t>é</a:t>
            </a:r>
            <a:r>
              <a:rPr lang="en-US" dirty="0" smtClean="0"/>
              <a:t>ho</a:t>
            </a:r>
            <a:endParaRPr lang="cs-CZ" baseline="-25000" dirty="0"/>
          </a:p>
        </p:txBody>
      </p:sp>
    </p:spTree>
    <p:extLst>
      <p:ext uri="{BB962C8B-B14F-4D97-AF65-F5344CB8AC3E}">
        <p14:creationId xmlns:p14="http://schemas.microsoft.com/office/powerpoint/2010/main" val="167948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Z</a:t>
            </a:r>
            <a:r>
              <a:rPr lang="cs-CZ" dirty="0" err="1" smtClean="0"/>
              <a:t>ámecký</a:t>
            </a:r>
            <a:r>
              <a:rPr lang="cs-CZ" dirty="0" smtClean="0"/>
              <a:t> kopec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Zámek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Zvonice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Žákovský háj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92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Kapucínský kopec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Kaple sv. </a:t>
            </a:r>
            <a:r>
              <a:rPr lang="cs-CZ" dirty="0" err="1" smtClean="0"/>
              <a:t>Rocha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Kostel sv. Josefa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Loreta </a:t>
            </a:r>
            <a:r>
              <a:rPr lang="cs-CZ" dirty="0" smtClean="0"/>
              <a:t>(dětský </a:t>
            </a:r>
            <a:r>
              <a:rPr lang="cs-CZ" dirty="0" smtClean="0"/>
              <a:t>domov)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Základní škola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8719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Masarykova ulice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Základní škola T. G. Masaryka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Policie ČR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Autobusové nádraží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546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77</TotalTime>
  <Words>97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Prezentace aplikace PowerPoint</vt:lpstr>
      <vt:lpstr>NAŠE  MĚSTO</vt:lpstr>
      <vt:lpstr>Prezentace aplikace PowerPoint</vt:lpstr>
      <vt:lpstr>10 městských částí</vt:lpstr>
      <vt:lpstr>Prezentace aplikace PowerPoint</vt:lpstr>
      <vt:lpstr>Náměstí J. A. Komenského</vt:lpstr>
      <vt:lpstr>Zámecký kopec</vt:lpstr>
      <vt:lpstr>Kapucínský kopec</vt:lpstr>
      <vt:lpstr>Masarykova ulice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NAŠE  MĚSTO</dc:title>
  <dc:creator>Kabinet Z</dc:creator>
  <cp:lastModifiedBy>Martin Králík</cp:lastModifiedBy>
  <cp:revision>10</cp:revision>
  <dcterms:created xsi:type="dcterms:W3CDTF">2011-10-26T11:22:02Z</dcterms:created>
  <dcterms:modified xsi:type="dcterms:W3CDTF">2012-04-23T17:29:18Z</dcterms:modified>
</cp:coreProperties>
</file>