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8CFC58-D934-4FD3-98F2-FCC0151DACF9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1A5C9-8663-4DAC-8C15-1382F61157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1A5C9-8663-4DAC-8C15-1382F6115704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849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4933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8571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0787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8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83087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7781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2147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68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9188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4794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3CAE0-A4A2-47F8-82E4-9FB0422972B1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EB20B-1362-4488-897B-342AA119E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4959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mg.signaly.cz/upload/b/c/9b9710b44b88c7030cb6a57db4a277/rodina_m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g.signaly.cz/upload/b/c/9b9710b44b88c7030cb6a57db4a277/rodina_m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33400" y="1371600"/>
            <a:ext cx="7851648" cy="18288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cs-CZ" dirty="0" smtClean="0">
                <a:solidFill>
                  <a:schemeClr val="tx1"/>
                </a:solidFill>
                <a:effectLst/>
              </a:rPr>
              <a:t>VY_52_INOVACE_PR.3.3-9</a:t>
            </a:r>
            <a:endParaRPr lang="cs-CZ" dirty="0" smtClean="0">
              <a:solidFill>
                <a:schemeClr val="tx1"/>
              </a:solidFill>
              <a:effectLst/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="" xmlns:p14="http://schemas.microsoft.com/office/powerpoint/2010/main" val="221370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323528" y="1340768"/>
            <a:ext cx="8686800" cy="432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spAutoFit/>
          </a:bodyPr>
          <a:lstStyle>
            <a:lvl1pPr marL="342900" indent="-3429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2000" b="1" dirty="0" smtClean="0">
                <a:latin typeface="Calibri" pitchFamily="34" charset="0"/>
              </a:rPr>
              <a:t>Anotace: </a:t>
            </a:r>
            <a:r>
              <a:rPr lang="cs-CZ" sz="2000" b="1" dirty="0" smtClean="0">
                <a:latin typeface="Calibri" pitchFamily="34" charset="0"/>
              </a:rPr>
              <a:t>žák se seznámí s názvy členů rodiny, vyjmenuje jednotlivé členy rodiny, určí vztahy mezi nimi 	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Autor: Mgr. Blanka Kusá</a:t>
            </a:r>
          </a:p>
          <a:p>
            <a:r>
              <a:rPr lang="cs-CZ" sz="1700" b="1" dirty="0" smtClean="0"/>
              <a:t>Vzdělávací </a:t>
            </a:r>
            <a:r>
              <a:rPr lang="cs-CZ" sz="1700" b="1" dirty="0" smtClean="0"/>
              <a:t>oblast: </a:t>
            </a:r>
            <a:r>
              <a:rPr lang="cs-CZ" sz="1700" b="1" dirty="0" smtClean="0"/>
              <a:t>Člověk a jeho svět, Prvouka 3. ročník</a:t>
            </a:r>
          </a:p>
          <a:p>
            <a:r>
              <a:rPr lang="cs-CZ" sz="1700" b="1" dirty="0" smtClean="0"/>
              <a:t>Téma: </a:t>
            </a:r>
            <a:r>
              <a:rPr lang="cs-CZ" sz="1700" b="1" dirty="0" smtClean="0"/>
              <a:t>Lidé kolem nás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Jazyk: Čeština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Klíčová </a:t>
            </a:r>
            <a:r>
              <a:rPr lang="cs-CZ" sz="2000" b="1" dirty="0" smtClean="0">
                <a:latin typeface="Calibri" pitchFamily="34" charset="0"/>
              </a:rPr>
              <a:t>slova: </a:t>
            </a:r>
            <a:r>
              <a:rPr lang="cs-CZ" sz="2000" b="1" dirty="0" smtClean="0">
                <a:latin typeface="Calibri" pitchFamily="34" charset="0"/>
              </a:rPr>
              <a:t>rodina, rodiče, sourozenci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Druh učebního materiálu: prezentace </a:t>
            </a:r>
          </a:p>
          <a:p>
            <a:pPr eaLnBrk="1" hangingPunct="1">
              <a:buNone/>
            </a:pPr>
            <a:r>
              <a:rPr lang="cs-CZ" sz="2000" b="1" dirty="0" smtClean="0">
                <a:latin typeface="Calibri" pitchFamily="34" charset="0"/>
              </a:rPr>
              <a:t>      Cílová skupina: Žák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Stupeň a typ </a:t>
            </a:r>
            <a:r>
              <a:rPr lang="cs-CZ" sz="2000" b="1" dirty="0" smtClean="0">
                <a:latin typeface="Calibri" pitchFamily="34" charset="0"/>
              </a:rPr>
              <a:t>vzdělávání: </a:t>
            </a:r>
            <a:r>
              <a:rPr lang="cs-CZ" sz="2000" b="1" dirty="0" smtClean="0">
                <a:latin typeface="Calibri" pitchFamily="34" charset="0"/>
              </a:rPr>
              <a:t>základní vzdělávání – první stupeň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Typická věková skupina: 8 - 11 let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Celková velikost: 148 </a:t>
            </a:r>
            <a:r>
              <a:rPr lang="cs-CZ" sz="2000" b="1" dirty="0">
                <a:latin typeface="Calibri" pitchFamily="34" charset="0"/>
              </a:rPr>
              <a:t>k</a:t>
            </a:r>
            <a:r>
              <a:rPr lang="cs-CZ" sz="2000" b="1" dirty="0" smtClean="0">
                <a:latin typeface="Calibri" pitchFamily="34" charset="0"/>
              </a:rPr>
              <a:t>B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284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pPr algn="ctr"/>
            <a:r>
              <a:rPr lang="cs-CZ" sz="6000" dirty="0" smtClean="0"/>
              <a:t>R O D I N A</a:t>
            </a:r>
            <a:endParaRPr lang="cs-CZ" sz="6000" dirty="0"/>
          </a:p>
        </p:txBody>
      </p:sp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132856"/>
            <a:ext cx="3888432" cy="30232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88224" y="55892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885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RODIČE</a:t>
            </a:r>
          </a:p>
          <a:p>
            <a:pPr algn="ctr"/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    matka                         		otec</a:t>
            </a:r>
            <a:endParaRPr lang="cs-CZ" sz="4400" dirty="0"/>
          </a:p>
          <a:p>
            <a:pPr algn="ctr"/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39229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PRARODIČE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babička				 dědeček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181897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400" dirty="0" smtClean="0"/>
              <a:t>DĚTI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dcera				    syn</a:t>
            </a:r>
          </a:p>
          <a:p>
            <a:pPr marL="0" indent="0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SOUROZENCI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 sestra			           bratr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414416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400" dirty="0" smtClean="0"/>
              <a:t>ŠIRŠÍ  RODINA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    teta 			strýc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sestřenice		bratranec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švagrová		švagr</a:t>
            </a:r>
          </a:p>
          <a:p>
            <a:pPr marL="0" indent="0">
              <a:buNone/>
            </a:pPr>
            <a:r>
              <a:rPr lang="cs-CZ" sz="4400" dirty="0"/>
              <a:t>	</a:t>
            </a:r>
            <a:r>
              <a:rPr lang="cs-CZ" sz="4400" dirty="0" smtClean="0"/>
              <a:t> neteř			synovec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140372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400" dirty="0" smtClean="0"/>
              <a:t>VZTAHY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/>
              <a:t>m</a:t>
            </a:r>
            <a:r>
              <a:rPr lang="cs-CZ" sz="4400" dirty="0" smtClean="0"/>
              <a:t>atka – dcera, syn</a:t>
            </a:r>
          </a:p>
          <a:p>
            <a:pPr marL="0" indent="0" algn="ctr">
              <a:buNone/>
            </a:pPr>
            <a:r>
              <a:rPr lang="cs-CZ" sz="4400" dirty="0" smtClean="0"/>
              <a:t>   otec – dcera, syn</a:t>
            </a:r>
          </a:p>
          <a:p>
            <a:pPr marL="0" indent="0" algn="ctr">
              <a:buNone/>
            </a:pPr>
            <a:r>
              <a:rPr lang="cs-CZ" sz="4400" dirty="0" smtClean="0"/>
              <a:t>  babička – vnučka, vnuk</a:t>
            </a:r>
          </a:p>
          <a:p>
            <a:pPr marL="0" indent="0" algn="ctr">
              <a:buNone/>
            </a:pPr>
            <a:r>
              <a:rPr lang="cs-CZ" sz="4400" dirty="0" smtClean="0"/>
              <a:t>         dědeček – vnučka, vnuk </a:t>
            </a:r>
          </a:p>
          <a:p>
            <a:pPr marL="0" indent="0" algn="ctr">
              <a:buNone/>
            </a:pPr>
            <a:r>
              <a:rPr lang="cs-CZ" sz="4400" dirty="0" smtClean="0"/>
              <a:t> sestra - bratr</a:t>
            </a:r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217232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/>
              <a:t>M</a:t>
            </a:r>
            <a:r>
              <a:rPr lang="cs-CZ" sz="4400" dirty="0" smtClean="0"/>
              <a:t>aminka mámy je moje…..</a:t>
            </a:r>
          </a:p>
          <a:p>
            <a:pPr marL="0" indent="0">
              <a:buNone/>
            </a:pPr>
            <a:r>
              <a:rPr lang="cs-CZ" sz="4400" dirty="0" smtClean="0"/>
              <a:t>Tatínkův bratr je můj……</a:t>
            </a:r>
          </a:p>
          <a:p>
            <a:pPr marL="0" indent="0">
              <a:buNone/>
            </a:pPr>
            <a:r>
              <a:rPr lang="cs-CZ" sz="4400" dirty="0" smtClean="0"/>
              <a:t>Tetina dcera je moje…..</a:t>
            </a:r>
          </a:p>
          <a:p>
            <a:pPr marL="0" indent="0">
              <a:buNone/>
            </a:pPr>
            <a:r>
              <a:rPr lang="cs-CZ" sz="4400" dirty="0" smtClean="0"/>
              <a:t>Syn mámy je můj…..</a:t>
            </a:r>
          </a:p>
          <a:p>
            <a:pPr marL="0" indent="0">
              <a:buNone/>
            </a:pPr>
            <a:r>
              <a:rPr lang="cs-CZ" sz="4400" dirty="0" smtClean="0"/>
              <a:t>Babiččin syn je můj…..</a:t>
            </a:r>
          </a:p>
          <a:p>
            <a:pPr marL="0" indent="0">
              <a:buNone/>
            </a:pPr>
            <a:r>
              <a:rPr lang="cs-CZ" sz="4400" dirty="0" smtClean="0"/>
              <a:t>Dcera strýce je moje…..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="" xmlns:p14="http://schemas.microsoft.com/office/powerpoint/2010/main" val="354372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zdroje: obr. 1: </a:t>
            </a:r>
            <a:r>
              <a:rPr lang="cs-CZ" dirty="0">
                <a:hlinkClick r:id="rId3"/>
              </a:rPr>
              <a:t>http://img.signaly.cz/upload/b/c/9b9710b44b88c7030cb6a57db4a277/rodina_m.jpg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9351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122</Words>
  <Application>Microsoft Office PowerPoint</Application>
  <PresentationFormat>Předvádění na obrazovce (4:3)</PresentationFormat>
  <Paragraphs>59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R O D I N A</vt:lpstr>
      <vt:lpstr>Snímek 4</vt:lpstr>
      <vt:lpstr>Snímek 5</vt:lpstr>
      <vt:lpstr>Snímek 6</vt:lpstr>
      <vt:lpstr>Snímek 7</vt:lpstr>
      <vt:lpstr>Snímek 8</vt:lpstr>
      <vt:lpstr>DOPLŇ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 O D I N A</dc:title>
  <dc:creator>Kabinet Z</dc:creator>
  <cp:lastModifiedBy>šárka</cp:lastModifiedBy>
  <cp:revision>11</cp:revision>
  <dcterms:created xsi:type="dcterms:W3CDTF">2011-11-09T13:22:33Z</dcterms:created>
  <dcterms:modified xsi:type="dcterms:W3CDTF">2012-04-23T17:47:54Z</dcterms:modified>
</cp:coreProperties>
</file>