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60" r:id="rId7"/>
    <p:sldId id="262" r:id="rId8"/>
    <p:sldId id="261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B4AE4-F5BF-46CE-B3F2-C24188C76602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AB9A1-0227-4C21-B011-4C75B946C57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AB9A1-0227-4C21-B011-4C75B946C571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F1FD33F-049B-4F2B-9F02-740D79C7272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889A0973-DEE6-49B0-9238-B6357EE8D2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pce.cz/fes/kde/mapa-cr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kolakov3a.sweb.cz/PRVOUKA/orientace_v_krajine/svetovestrany.htm" TargetMode="External"/><Relationship Id="rId5" Type="http://schemas.openxmlformats.org/officeDocument/2006/relationships/hyperlink" Target="http://nenickova.webzdarma.cz/" TargetMode="External"/><Relationship Id="rId4" Type="http://schemas.openxmlformats.org/officeDocument/2006/relationships/hyperlink" Target="http://www.risy.cz/cs/krajske-ris/moravskoslezsky-kraj/verejna-sprava/spravni-cleneni/uzemni-cleneni-map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533400" y="1371600"/>
            <a:ext cx="7851648" cy="1828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cs-CZ" dirty="0" smtClean="0">
                <a:solidFill>
                  <a:schemeClr val="tx1"/>
                </a:solidFill>
                <a:effectLst/>
              </a:rPr>
              <a:t>VY_52_INOVACE_PR.3.3-15</a:t>
            </a:r>
            <a:endParaRPr lang="cs-CZ" dirty="0" smtClean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</p:spTree>
    <p:extLst>
      <p:ext uri="{BB962C8B-B14F-4D97-AF65-F5344CB8AC3E}">
        <p14:creationId xmlns="" xmlns:p14="http://schemas.microsoft.com/office/powerpoint/2010/main" val="2543329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23528" y="1340768"/>
            <a:ext cx="86868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>
            <a:spAutoFit/>
          </a:bodyPr>
          <a:lstStyle>
            <a:lvl1pPr marL="274320" indent="-274320" algn="l" rtl="0" eaLnBrk="0" latinLnBrk="0" hangingPunct="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742950" indent="-285750" algn="l" rtl="0" eaLnBrk="0" latin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143000" indent="-228600" algn="l" rtl="0" eaLnBrk="0" latin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600200" indent="-228600" algn="l" rtl="0" eaLnBrk="0" latinLnBrk="0" hangingPunct="0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indent="-228600" algn="l" rtl="0" eaLnBrk="0" latinLnBrk="0" hangingPunct="0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14600" indent="-228600" algn="l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971800" indent="-228600" algn="l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429000" indent="-228600" algn="l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886200" indent="-228600" algn="l" rtl="0" eaLnBrk="0" fontAlgn="base" latinLnBrk="0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r>
              <a:rPr lang="cs-CZ" sz="2000" b="1" dirty="0" smtClean="0">
                <a:latin typeface="Calibri" pitchFamily="34" charset="0"/>
              </a:rPr>
              <a:t>Anotace: </a:t>
            </a:r>
            <a:r>
              <a:rPr lang="cs-CZ" sz="2000" b="1" dirty="0" smtClean="0">
                <a:latin typeface="Calibri" pitchFamily="34" charset="0"/>
              </a:rPr>
              <a:t>žák se </a:t>
            </a:r>
            <a:r>
              <a:rPr lang="cs-CZ" sz="2000" b="1" dirty="0">
                <a:latin typeface="Calibri" pitchFamily="34" charset="0"/>
              </a:rPr>
              <a:t>seznámí </a:t>
            </a:r>
            <a:r>
              <a:rPr lang="cs-CZ" sz="2000" b="1" dirty="0" smtClean="0">
                <a:latin typeface="Calibri" pitchFamily="34" charset="0"/>
              </a:rPr>
              <a:t>s </a:t>
            </a:r>
            <a:r>
              <a:rPr lang="cs-CZ" sz="2000" b="1" dirty="0">
                <a:latin typeface="Calibri" pitchFamily="34" charset="0"/>
              </a:rPr>
              <a:t>polohou města v rámci okresu, kraje, </a:t>
            </a:r>
            <a:r>
              <a:rPr lang="cs-CZ" sz="2000" b="1" dirty="0" smtClean="0">
                <a:latin typeface="Calibri" pitchFamily="34" charset="0"/>
              </a:rPr>
              <a:t>republiky, žák pojmenuje stát, kraj, okres a světové strany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Autor: Mgr. Blanka Kusá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Vzdělávací </a:t>
            </a:r>
            <a:r>
              <a:rPr lang="cs-CZ" sz="2000" b="1" dirty="0" smtClean="0">
                <a:latin typeface="Calibri" pitchFamily="34" charset="0"/>
              </a:rPr>
              <a:t>oblast: </a:t>
            </a:r>
            <a:r>
              <a:rPr lang="cs-CZ" sz="2000" b="1" dirty="0" smtClean="0">
                <a:latin typeface="Calibri" pitchFamily="34" charset="0"/>
              </a:rPr>
              <a:t>Člověk a jeho svět, Prvouka 3. ročník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Téma: </a:t>
            </a:r>
            <a:r>
              <a:rPr lang="cs-CZ" sz="2000" b="1" dirty="0" smtClean="0">
                <a:latin typeface="Calibri" pitchFamily="34" charset="0"/>
              </a:rPr>
              <a:t>Místo, kde žijeme	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Jazyk: Čeština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Klíčová </a:t>
            </a:r>
            <a:r>
              <a:rPr lang="cs-CZ" sz="2000" b="1" dirty="0" smtClean="0">
                <a:latin typeface="Calibri" pitchFamily="34" charset="0"/>
              </a:rPr>
              <a:t>slova: </a:t>
            </a:r>
            <a:r>
              <a:rPr lang="cs-CZ" sz="2000" b="1" dirty="0" smtClean="0">
                <a:latin typeface="Calibri" pitchFamily="34" charset="0"/>
              </a:rPr>
              <a:t>Česká republika, kraj, okres, světové strany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Druh učebního materiálu:výkladová prezentace 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Cílová skupina: Žák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Stupeň a typ </a:t>
            </a:r>
            <a:r>
              <a:rPr lang="cs-CZ" sz="2000" b="1" dirty="0" smtClean="0">
                <a:latin typeface="Calibri" pitchFamily="34" charset="0"/>
              </a:rPr>
              <a:t>vzdělávání: </a:t>
            </a:r>
            <a:r>
              <a:rPr lang="cs-CZ" sz="2000" b="1" dirty="0" smtClean="0">
                <a:latin typeface="Calibri" pitchFamily="34" charset="0"/>
              </a:rPr>
              <a:t>základní vzdělávání – první stupeň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Typická věková skupina: 8 - 11 let</a:t>
            </a:r>
          </a:p>
          <a:p>
            <a:pPr eaLnBrk="1" hangingPunct="1"/>
            <a:r>
              <a:rPr lang="cs-CZ" sz="2000" b="1" dirty="0" smtClean="0">
                <a:latin typeface="Calibri" pitchFamily="34" charset="0"/>
              </a:rPr>
              <a:t>Celková velikost: 284 kB</a:t>
            </a:r>
            <a:endParaRPr lang="cs-CZ" sz="2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0529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Česká republika</a:t>
            </a:r>
            <a:endParaRPr lang="cs-CZ" sz="6600" dirty="0"/>
          </a:p>
        </p:txBody>
      </p:sp>
    </p:spTree>
    <p:extLst>
      <p:ext uri="{BB962C8B-B14F-4D97-AF65-F5344CB8AC3E}">
        <p14:creationId xmlns="" xmlns:p14="http://schemas.microsoft.com/office/powerpoint/2010/main" val="190591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972072"/>
          </a:xfrm>
        </p:spPr>
        <p:txBody>
          <a:bodyPr>
            <a:normAutofit/>
          </a:bodyPr>
          <a:lstStyle/>
          <a:p>
            <a:r>
              <a:rPr lang="cs-CZ" dirty="0" smtClean="0"/>
              <a:t>Česká republika</a:t>
            </a:r>
            <a:br>
              <a:rPr lang="cs-CZ" dirty="0" smtClean="0"/>
            </a:br>
            <a:r>
              <a:rPr lang="cs-CZ" dirty="0" smtClean="0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>
            <a:normAutofit/>
          </a:bodyPr>
          <a:lstStyle/>
          <a:p>
            <a:r>
              <a:rPr lang="cs-CZ" sz="3600" dirty="0" smtClean="0"/>
              <a:t>Hlavní město: Praha</a:t>
            </a:r>
          </a:p>
          <a:p>
            <a:endParaRPr lang="cs-CZ" sz="3600" dirty="0" smtClean="0"/>
          </a:p>
          <a:p>
            <a:r>
              <a:rPr lang="cs-CZ" sz="3600" dirty="0" smtClean="0"/>
              <a:t>Čechy, Morava, Slezsko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135466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Sousední státy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077" b="9819"/>
          <a:stretch/>
        </p:blipFill>
        <p:spPr>
          <a:xfrm>
            <a:off x="1835696" y="1628800"/>
            <a:ext cx="5605490" cy="4693809"/>
          </a:xfrm>
        </p:spPr>
      </p:pic>
      <p:sp>
        <p:nvSpPr>
          <p:cNvPr id="5" name="TextovéPole 4"/>
          <p:cNvSpPr txBox="1"/>
          <p:nvPr/>
        </p:nvSpPr>
        <p:spPr>
          <a:xfrm>
            <a:off x="7668344" y="6453336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1</a:t>
            </a:r>
            <a:endParaRPr lang="cs-CZ" sz="1100" dirty="0"/>
          </a:p>
        </p:txBody>
      </p:sp>
    </p:spTree>
    <p:extLst>
      <p:ext uri="{BB962C8B-B14F-4D97-AF65-F5344CB8AC3E}">
        <p14:creationId xmlns="" xmlns:p14="http://schemas.microsoft.com/office/powerpoint/2010/main" val="172694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Moravskoslezský kraj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Krajské město: Ostrava</a:t>
            </a:r>
            <a:endParaRPr lang="cs-CZ" sz="3600" dirty="0"/>
          </a:p>
        </p:txBody>
      </p:sp>
      <p:pic>
        <p:nvPicPr>
          <p:cNvPr id="1026" name="Picture 2" descr="http://www.risy.cz/Files/Images/moravskoslezsky/cleneni/OKR_MORSLE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76872"/>
            <a:ext cx="4762500" cy="41814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668344" y="6453336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2</a:t>
            </a:r>
            <a:endParaRPr lang="cs-CZ" sz="1100" dirty="0"/>
          </a:p>
        </p:txBody>
      </p:sp>
    </p:spTree>
    <p:extLst>
      <p:ext uri="{BB962C8B-B14F-4D97-AF65-F5344CB8AC3E}">
        <p14:creationId xmlns="" xmlns:p14="http://schemas.microsoft.com/office/powerpoint/2010/main" val="76144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Okres Nový Jičín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Okresní město: Nový Jičín</a:t>
            </a:r>
            <a:endParaRPr lang="cs-CZ" sz="3600" dirty="0"/>
          </a:p>
        </p:txBody>
      </p:sp>
      <p:pic>
        <p:nvPicPr>
          <p:cNvPr id="2050" name="Picture 2" descr="http://nenickova.webzdarma.cz/novyjicin-map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5746356" cy="41791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668344" y="6453336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3</a:t>
            </a:r>
            <a:endParaRPr lang="cs-CZ" sz="1100" dirty="0"/>
          </a:p>
        </p:txBody>
      </p:sp>
    </p:spTree>
    <p:extLst>
      <p:ext uri="{BB962C8B-B14F-4D97-AF65-F5344CB8AC3E}">
        <p14:creationId xmlns="" xmlns:p14="http://schemas.microsoft.com/office/powerpoint/2010/main" val="412008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dirty="0"/>
              <a:t>V krajině nebo na mapě se orientujeme podle </a:t>
            </a:r>
            <a:r>
              <a:rPr lang="cs-CZ" b="1" dirty="0"/>
              <a:t>světových stran</a:t>
            </a:r>
            <a:r>
              <a:rPr lang="cs-CZ" dirty="0"/>
              <a:t>. </a:t>
            </a:r>
          </a:p>
          <a:p>
            <a:r>
              <a:rPr lang="cs-CZ" b="1" dirty="0"/>
              <a:t>HLAVNÍ SVĚTOVÉ STRANY</a:t>
            </a:r>
            <a:r>
              <a:rPr lang="cs-CZ" dirty="0"/>
              <a:t> jsou čtyři základní směry, podle </a:t>
            </a:r>
            <a:r>
              <a:rPr lang="cs-CZ" dirty="0" smtClean="0"/>
              <a:t>kterých se </a:t>
            </a:r>
            <a:r>
              <a:rPr lang="cs-CZ" dirty="0"/>
              <a:t>určuje na zemském povrchu směr.</a:t>
            </a:r>
          </a:p>
          <a:p>
            <a:endParaRPr lang="cs-CZ" dirty="0"/>
          </a:p>
        </p:txBody>
      </p:sp>
      <p:pic>
        <p:nvPicPr>
          <p:cNvPr id="3074" name="Picture 2" descr="http://skolakov3a.sweb.cz/PRVOUKA/orientace_v_krajine/obr%C3%A1zek%2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36912"/>
            <a:ext cx="6255695" cy="38496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668344" y="6453336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4</a:t>
            </a:r>
            <a:endParaRPr lang="cs-CZ" sz="1100" dirty="0"/>
          </a:p>
        </p:txBody>
      </p:sp>
    </p:spTree>
    <p:extLst>
      <p:ext uri="{BB962C8B-B14F-4D97-AF65-F5344CB8AC3E}">
        <p14:creationId xmlns="" xmlns:p14="http://schemas.microsoft.com/office/powerpoint/2010/main" val="14059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Použité zdroje: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Obr. </a:t>
            </a:r>
            <a:r>
              <a:rPr lang="cs-CZ" sz="2000" dirty="0"/>
              <a:t>1: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www.upce.cz/fes/kde/mapa-cr.html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2: </a:t>
            </a:r>
            <a:r>
              <a:rPr lang="cs-CZ" sz="2000" dirty="0">
                <a:hlinkClick r:id="rId4"/>
              </a:rPr>
              <a:t>http://www.risy.cz/cs/krajske-ris/moravskoslezsky-kraj/verejna-sprava/spravni-cleneni/uzemni-cleneni-mapy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3: </a:t>
            </a:r>
            <a:r>
              <a:rPr lang="cs-CZ" sz="2000" dirty="0">
                <a:hlinkClick r:id="rId5"/>
              </a:rPr>
              <a:t>http://nenickova.webzdarma.cz</a:t>
            </a:r>
            <a:r>
              <a:rPr lang="cs-CZ" sz="2000" dirty="0" smtClean="0">
                <a:hlinkClick r:id="rId5"/>
              </a:rPr>
              <a:t>/</a:t>
            </a:r>
            <a:endParaRPr lang="cs-CZ" sz="2000" dirty="0" smtClean="0"/>
          </a:p>
          <a:p>
            <a:r>
              <a:rPr lang="cs-CZ" sz="2000" dirty="0" smtClean="0"/>
              <a:t>Obr. 4: </a:t>
            </a:r>
            <a:r>
              <a:rPr lang="cs-CZ" sz="2000" dirty="0" smtClean="0">
                <a:hlinkClick r:id="rId6"/>
              </a:rPr>
              <a:t>http</a:t>
            </a:r>
            <a:r>
              <a:rPr lang="cs-CZ" sz="2000" dirty="0">
                <a:hlinkClick r:id="rId6"/>
              </a:rPr>
              <a:t>://</a:t>
            </a:r>
            <a:r>
              <a:rPr lang="cs-CZ" sz="2000" dirty="0" smtClean="0">
                <a:hlinkClick r:id="rId6"/>
              </a:rPr>
              <a:t>skolakov3a.sweb.cz/PRVOUKA/orientace_v_krajine/svetovestrany.htm</a:t>
            </a:r>
            <a:endParaRPr lang="cs-CZ" sz="2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9875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TC010205351[[fn=Karnevalový motiv]]</Template>
  <TotalTime>29</TotalTime>
  <Words>163</Words>
  <Application>Microsoft Office PowerPoint</Application>
  <PresentationFormat>Předvádění na obrazovce (4:3)</PresentationFormat>
  <Paragraphs>44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Carnival</vt:lpstr>
      <vt:lpstr>Snímek 1</vt:lpstr>
      <vt:lpstr>Snímek 2</vt:lpstr>
      <vt:lpstr>Snímek 3</vt:lpstr>
      <vt:lpstr>Česká republika ČR</vt:lpstr>
      <vt:lpstr>Sousední státy</vt:lpstr>
      <vt:lpstr>Moravskoslezský kraj</vt:lpstr>
      <vt:lpstr>Okres Nový Jičín</vt:lpstr>
      <vt:lpstr>Snímek 8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0xhn</dc:creator>
  <cp:lastModifiedBy>šárka</cp:lastModifiedBy>
  <cp:revision>7</cp:revision>
  <dcterms:created xsi:type="dcterms:W3CDTF">2012-01-09T13:11:11Z</dcterms:created>
  <dcterms:modified xsi:type="dcterms:W3CDTF">2012-04-23T17:57:29Z</dcterms:modified>
</cp:coreProperties>
</file>