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522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027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460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19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58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718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450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812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986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760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DC64A2-9C90-4671-8C8C-EEFE2BC43ACF}" type="datetimeFigureOut">
              <a:rPr lang="cs-CZ" smtClean="0"/>
              <a:t>22.6.2011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AAF7E-6ADC-494B-8194-56CD6976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953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74441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ŠABLONA III/2                                             </a:t>
            </a:r>
            <a:r>
              <a:rPr lang="cs-CZ" sz="3600" dirty="0" err="1" smtClean="0"/>
              <a:t>Čj</a:t>
            </a:r>
            <a:r>
              <a:rPr lang="cs-CZ" sz="3600" dirty="0" smtClean="0"/>
              <a:t> </a:t>
            </a:r>
            <a:r>
              <a:rPr lang="cs-CZ" sz="3600" dirty="0"/>
              <a:t>7</a:t>
            </a:r>
            <a:r>
              <a:rPr lang="cs-CZ" sz="3600" dirty="0" smtClean="0"/>
              <a:t>. Příslovečná určení</a:t>
            </a:r>
            <a:br>
              <a:rPr lang="cs-CZ" sz="3600" dirty="0" smtClean="0"/>
            </a:br>
            <a:r>
              <a:rPr lang="cs-CZ" sz="3600" dirty="0" smtClean="0"/>
              <a:t>Mgr. L. Junová, ZŠ Nádražní ul., Horní </a:t>
            </a:r>
            <a:r>
              <a:rPr lang="cs-CZ" sz="2800" dirty="0"/>
              <a:t>S</a:t>
            </a:r>
            <a:r>
              <a:rPr lang="cs-CZ" sz="2800" dirty="0" smtClean="0"/>
              <a:t>lavkov </a:t>
            </a:r>
            <a:br>
              <a:rPr lang="cs-CZ" sz="2800" dirty="0" smtClean="0"/>
            </a:br>
            <a:r>
              <a:rPr lang="cs-CZ" sz="2800" dirty="0" smtClean="0"/>
              <a:t>VY_32_INOVACE_171_Příslovečná určení 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530" y="422108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9943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Vyhledej ve větách příslovečná určení a napiš jejich druh.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44562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1) Třída odjela do Prahy. </a:t>
            </a:r>
            <a:endParaRPr lang="cs-CZ" sz="2400" dirty="0">
              <a:solidFill>
                <a:srgbClr val="00B050"/>
              </a:solidFill>
            </a:endParaRPr>
          </a:p>
          <a:p>
            <a:r>
              <a:rPr lang="cs-CZ" sz="3000" dirty="0" smtClean="0">
                <a:solidFill>
                  <a:srgbClr val="00B050"/>
                </a:solidFill>
              </a:rPr>
              <a:t>        PU místa</a:t>
            </a:r>
          </a:p>
          <a:p>
            <a:r>
              <a:rPr lang="cs-CZ" dirty="0" smtClean="0"/>
              <a:t>2) Horalé chodí do lesa na dříví.</a:t>
            </a:r>
          </a:p>
          <a:p>
            <a:r>
              <a:rPr lang="cs-CZ" sz="3000" dirty="0">
                <a:solidFill>
                  <a:srgbClr val="00B050"/>
                </a:solidFill>
              </a:rPr>
              <a:t> </a:t>
            </a:r>
            <a:r>
              <a:rPr lang="cs-CZ" sz="3000" dirty="0" smtClean="0">
                <a:solidFill>
                  <a:srgbClr val="00B050"/>
                </a:solidFill>
              </a:rPr>
              <a:t>      PU </a:t>
            </a:r>
            <a:r>
              <a:rPr lang="cs-CZ" sz="3000" smtClean="0">
                <a:solidFill>
                  <a:srgbClr val="00B050"/>
                </a:solidFill>
              </a:rPr>
              <a:t>místa    PU způsobu  </a:t>
            </a:r>
            <a:endParaRPr lang="cs-CZ" sz="3000" dirty="0" smtClean="0">
              <a:solidFill>
                <a:srgbClr val="00B050"/>
              </a:solidFill>
            </a:endParaRPr>
          </a:p>
          <a:p>
            <a:r>
              <a:rPr lang="cs-CZ" sz="3000" dirty="0">
                <a:solidFill>
                  <a:srgbClr val="00B050"/>
                </a:solidFill>
              </a:rPr>
              <a:t> </a:t>
            </a:r>
            <a:r>
              <a:rPr lang="cs-CZ" sz="3000" dirty="0" smtClean="0">
                <a:solidFill>
                  <a:srgbClr val="00B050"/>
                </a:solidFill>
              </a:rPr>
              <a:t>                                                                                               </a:t>
            </a:r>
            <a:r>
              <a:rPr lang="cs-CZ" dirty="0" smtClean="0"/>
              <a:t>3)Pávi se pyšně procházeli.</a:t>
            </a:r>
          </a:p>
          <a:p>
            <a:r>
              <a:rPr lang="cs-CZ" sz="3000" dirty="0" smtClean="0">
                <a:solidFill>
                  <a:srgbClr val="00B050"/>
                </a:solidFill>
              </a:rPr>
              <a:t>        PU způsobu</a:t>
            </a:r>
          </a:p>
          <a:p>
            <a:r>
              <a:rPr lang="cs-CZ" dirty="0" smtClean="0"/>
              <a:t>4) Oči mu zářily štěstím. </a:t>
            </a:r>
            <a:endParaRPr lang="cs-CZ" dirty="0"/>
          </a:p>
          <a:p>
            <a:r>
              <a:rPr lang="cs-CZ" dirty="0" smtClean="0"/>
              <a:t>       </a:t>
            </a:r>
            <a:r>
              <a:rPr lang="cs-CZ" dirty="0" smtClean="0">
                <a:solidFill>
                  <a:srgbClr val="00B050"/>
                </a:solidFill>
              </a:rPr>
              <a:t>PU příčiny</a:t>
            </a:r>
          </a:p>
          <a:p>
            <a:r>
              <a:rPr lang="cs-CZ" dirty="0" smtClean="0"/>
              <a:t>5)Hlavní práce zahrádkáře začínají v dubnu.</a:t>
            </a:r>
          </a:p>
          <a:p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PU času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68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6) Hokejisté si počínali takticky.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PU způsobu</a:t>
            </a:r>
          </a:p>
          <a:p>
            <a:r>
              <a:rPr lang="cs-CZ" dirty="0" smtClean="0"/>
              <a:t>7) Klarinet ležel v pouzdře na stole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PU místa</a:t>
            </a:r>
          </a:p>
          <a:p>
            <a:r>
              <a:rPr lang="cs-CZ" dirty="0" smtClean="0"/>
              <a:t>8) V případě výhry v loterii  pojedu k moři.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PU podmínky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PU místa</a:t>
            </a:r>
          </a:p>
          <a:p>
            <a:r>
              <a:rPr lang="cs-CZ" dirty="0" smtClean="0"/>
              <a:t>9) Cestou do školy jsme se bavili o hokeji.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PU času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531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117</Words>
  <Application>Microsoft Office PowerPoint</Application>
  <PresentationFormat>Předvádění na obrazovce (4:3)</PresentationFormat>
  <Paragraphs>21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ŠABLONA III/2                                             Čj 7. Příslovečná určení Mgr. L. Junová, ZŠ Nádražní ul., Horní Slavkov  VY_32_INOVACE_171_Příslovečná určení  </vt:lpstr>
      <vt:lpstr>Vyhledej ve větách příslovečná určení a napiš jejich druh.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Čj 8.r. Příslovečná určení Mgr. L. Junová, ZŠ Nádražní ul., Horní Slavkov</dc:title>
  <dc:creator>Junová Libuše</dc:creator>
  <cp:lastModifiedBy>Junová Libuše</cp:lastModifiedBy>
  <cp:revision>10</cp:revision>
  <dcterms:created xsi:type="dcterms:W3CDTF">2011-06-21T06:15:48Z</dcterms:created>
  <dcterms:modified xsi:type="dcterms:W3CDTF">2011-06-22T08:23:04Z</dcterms:modified>
</cp:coreProperties>
</file>