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3" r:id="rId7"/>
    <p:sldId id="264" r:id="rId8"/>
    <p:sldId id="265" r:id="rId9"/>
    <p:sldId id="266" r:id="rId10"/>
    <p:sldId id="268" r:id="rId11"/>
    <p:sldId id="269" r:id="rId12"/>
    <p:sldId id="270" r:id="rId13"/>
    <p:sldId id="267" r:id="rId14"/>
    <p:sldId id="262" r:id="rId15"/>
    <p:sldId id="258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62B03-4242-4E4C-8417-3CC480913534}" type="datetimeFigureOut">
              <a:rPr lang="cs-CZ" smtClean="0"/>
              <a:t>14.6.2011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3F53-5FBC-45D4-8495-472449CF34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59710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62B03-4242-4E4C-8417-3CC480913534}" type="datetimeFigureOut">
              <a:rPr lang="cs-CZ" smtClean="0"/>
              <a:t>14.6.2011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3F53-5FBC-45D4-8495-472449CF34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7793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62B03-4242-4E4C-8417-3CC480913534}" type="datetimeFigureOut">
              <a:rPr lang="cs-CZ" smtClean="0"/>
              <a:t>14.6.2011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3F53-5FBC-45D4-8495-472449CF34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20787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62B03-4242-4E4C-8417-3CC480913534}" type="datetimeFigureOut">
              <a:rPr lang="cs-CZ" smtClean="0"/>
              <a:t>14.6.2011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3F53-5FBC-45D4-8495-472449CF34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90436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62B03-4242-4E4C-8417-3CC480913534}" type="datetimeFigureOut">
              <a:rPr lang="cs-CZ" smtClean="0"/>
              <a:t>14.6.2011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3F53-5FBC-45D4-8495-472449CF34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04761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62B03-4242-4E4C-8417-3CC480913534}" type="datetimeFigureOut">
              <a:rPr lang="cs-CZ" smtClean="0"/>
              <a:t>14.6.2011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3F53-5FBC-45D4-8495-472449CF34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97694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62B03-4242-4E4C-8417-3CC480913534}" type="datetimeFigureOut">
              <a:rPr lang="cs-CZ" smtClean="0"/>
              <a:t>14.6.2011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3F53-5FBC-45D4-8495-472449CF34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12530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62B03-4242-4E4C-8417-3CC480913534}" type="datetimeFigureOut">
              <a:rPr lang="cs-CZ" smtClean="0"/>
              <a:t>14.6.2011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3F53-5FBC-45D4-8495-472449CF34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24008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62B03-4242-4E4C-8417-3CC480913534}" type="datetimeFigureOut">
              <a:rPr lang="cs-CZ" smtClean="0"/>
              <a:t>14.6.2011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3F53-5FBC-45D4-8495-472449CF34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96681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62B03-4242-4E4C-8417-3CC480913534}" type="datetimeFigureOut">
              <a:rPr lang="cs-CZ" smtClean="0"/>
              <a:t>14.6.2011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3F53-5FBC-45D4-8495-472449CF34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69697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62B03-4242-4E4C-8417-3CC480913534}" type="datetimeFigureOut">
              <a:rPr lang="cs-CZ" smtClean="0"/>
              <a:t>14.6.2011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3F53-5FBC-45D4-8495-472449CF34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68750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B62B03-4242-4E4C-8417-3CC480913534}" type="datetimeFigureOut">
              <a:rPr lang="cs-CZ" smtClean="0"/>
              <a:t>14.6.2011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03F53-5FBC-45D4-8495-472449CF34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09543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685800" y="476673"/>
            <a:ext cx="7772400" cy="3123778"/>
          </a:xfrm>
        </p:spPr>
        <p:txBody>
          <a:bodyPr>
            <a:normAutofit/>
          </a:bodyPr>
          <a:lstStyle/>
          <a:p>
            <a:r>
              <a:rPr lang="cs-CZ" sz="2800" dirty="0" smtClean="0"/>
              <a:t>ŠABLONA III/2                                                 </a:t>
            </a:r>
            <a:r>
              <a:rPr lang="cs-CZ" sz="3200" dirty="0" smtClean="0"/>
              <a:t>Literatura </a:t>
            </a:r>
            <a:r>
              <a:rPr lang="cs-CZ" sz="3200" dirty="0" smtClean="0"/>
              <a:t>8. ročník</a:t>
            </a:r>
            <a:br>
              <a:rPr lang="cs-CZ" sz="3200" dirty="0" smtClean="0"/>
            </a:br>
            <a:r>
              <a:rPr lang="cs-CZ" sz="3200" dirty="0" smtClean="0"/>
              <a:t>Test osobností „ KDO TO JE </a:t>
            </a:r>
            <a:r>
              <a:rPr lang="cs-CZ" sz="3200" dirty="0" smtClean="0"/>
              <a:t>?“</a:t>
            </a:r>
            <a:r>
              <a:rPr lang="cs-CZ" sz="3200" dirty="0" err="1" smtClean="0"/>
              <a:t>Mgr.L.Junová</a:t>
            </a:r>
            <a:r>
              <a:rPr lang="cs-CZ" sz="3200" dirty="0" smtClean="0"/>
              <a:t>, ZŠ Horní Slavkov</a:t>
            </a:r>
            <a:br>
              <a:rPr lang="cs-CZ" sz="3200" dirty="0" smtClean="0"/>
            </a:br>
            <a:r>
              <a:rPr lang="cs-CZ" sz="2800" dirty="0" smtClean="0"/>
              <a:t>VY_32_INOVACE_172_Test osobností – KDO TO JE ?</a:t>
            </a:r>
            <a:endParaRPr lang="cs-CZ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933056"/>
            <a:ext cx="6096000" cy="1495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2659010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r>
              <a:rPr lang="cs-CZ" sz="2800" dirty="0" smtClean="0"/>
              <a:t>1) Dánský spisovatel. Nejcennější z jeho tvorby je asi 170 pohádek. Známe  např. pohádky „ Malá mořská víla“, „Cínový vojáček“, „Císařovy nové šaty“ </a:t>
            </a:r>
            <a:endParaRPr lang="cs-CZ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881661"/>
            <a:ext cx="4038600" cy="448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4812152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r>
              <a:rPr lang="cs-CZ" sz="2800" dirty="0" smtClean="0"/>
              <a:t>2) Španělský prozaik a dramatik 2.poloviny 16. století. Prožil dobrodružný život, byl vojákem, dostal se do zajetí. Po pětiletém otroctví byl vykoupen. Napsal satirický román „ Důmyslný rytíř don </a:t>
            </a:r>
            <a:r>
              <a:rPr lang="cs-CZ" sz="2800" dirty="0" err="1" smtClean="0"/>
              <a:t>Quiotte</a:t>
            </a:r>
            <a:r>
              <a:rPr lang="cs-CZ" sz="2800" dirty="0" smtClean="0"/>
              <a:t> de la </a:t>
            </a:r>
            <a:r>
              <a:rPr lang="cs-CZ" sz="2800" dirty="0" err="1" smtClean="0"/>
              <a:t>Mancha</a:t>
            </a:r>
            <a:r>
              <a:rPr lang="cs-CZ" sz="2800" dirty="0" smtClean="0"/>
              <a:t>“</a:t>
            </a:r>
          </a:p>
          <a:p>
            <a:endParaRPr lang="cs-CZ" sz="2800" dirty="0" smtClean="0"/>
          </a:p>
          <a:p>
            <a:endParaRPr lang="cs-CZ" sz="28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393745"/>
            <a:ext cx="3209925" cy="428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2450260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/>
          </a:bodyPr>
          <a:lstStyle/>
          <a:p>
            <a:r>
              <a:rPr lang="cs-CZ" sz="2800" dirty="0" smtClean="0"/>
              <a:t>3) Český prozaik, dramatik a novinář. Žil v době 1. republiky, přátelil se s </a:t>
            </a:r>
            <a:r>
              <a:rPr lang="cs-CZ" sz="2800" dirty="0" err="1" smtClean="0"/>
              <a:t>T.G.Masarykem</a:t>
            </a:r>
            <a:r>
              <a:rPr lang="cs-CZ" sz="2800" dirty="0" smtClean="0"/>
              <a:t>. Pro děti napsal knihy „Devatero pohádek“, „Dášeňka, čili život štěněte“. Četli jsme také „Povídky z jedné kapsy. Povídky z druhé kapsy“</a:t>
            </a:r>
            <a:endParaRPr lang="cs-CZ" sz="28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2348880"/>
            <a:ext cx="2857500" cy="381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4298821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/>
          </a:bodyPr>
          <a:lstStyle/>
          <a:p>
            <a:r>
              <a:rPr lang="cs-CZ" sz="2800" dirty="0" smtClean="0"/>
              <a:t>4) Český básník a prozaik. Patřil mezi Ruchovce. My jsme se seznámili s jeho satirickým románem „Nový epochální výlet pana Broučka …“</a:t>
            </a:r>
            <a:endParaRPr lang="cs-CZ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6150" y="1804988"/>
            <a:ext cx="2814042" cy="42087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0767334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/>
          </a:bodyPr>
          <a:lstStyle/>
          <a:p>
            <a:r>
              <a:rPr lang="cs-CZ" sz="2800" dirty="0" smtClean="0"/>
              <a:t>5)Český básník a sběratel pohádek z doby NO. Na základě lidového folklóru psal pohádky pro děti (např.  „Zlatovláska“) a balady. Nejznámějším dílem je „Kytice“.</a:t>
            </a:r>
            <a:endParaRPr lang="cs-CZ" sz="28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9024" y="2214563"/>
            <a:ext cx="2815183" cy="36256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3826990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5937523"/>
          </a:xfrm>
        </p:spPr>
        <p:txBody>
          <a:bodyPr>
            <a:normAutofit/>
          </a:bodyPr>
          <a:lstStyle/>
          <a:p>
            <a:r>
              <a:rPr lang="cs-CZ" sz="2800" dirty="0" smtClean="0"/>
              <a:t>6) Český autor dobrodružných příběhů pro chlapce z doby 1. republiky. Od mládí pracoval ve skautském hnutí. Hrdinové jeho knih ukazují ušlechtilé a mravní chování.</a:t>
            </a:r>
          </a:p>
          <a:p>
            <a:r>
              <a:rPr lang="cs-CZ" sz="2800" dirty="0" smtClean="0"/>
              <a:t>Knihy: Záhada hlavolamu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       Rychlé šípy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       Hoši od Bobří řeky</a:t>
            </a:r>
            <a:endParaRPr lang="cs-CZ" sz="28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975148"/>
            <a:ext cx="2376264" cy="35643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455113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5937523"/>
          </a:xfrm>
        </p:spPr>
        <p:txBody>
          <a:bodyPr>
            <a:normAutofit/>
          </a:bodyPr>
          <a:lstStyle/>
          <a:p>
            <a:r>
              <a:rPr lang="cs-CZ" sz="2800" dirty="0" smtClean="0"/>
              <a:t>7) Světoznámý anglický dramatik a básník, autor řady známých komedií ( např. „Zkrocení zlé ženy“), tragédií ( např. „Romeo a Julie“ a „Hamlet“) a historických her (např. „Richard II“ a „Jindřich IV“)</a:t>
            </a:r>
            <a:endParaRPr lang="cs-CZ" sz="28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4999" y="1988840"/>
            <a:ext cx="3168352" cy="44863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000954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332656"/>
            <a:ext cx="8229600" cy="6048672"/>
          </a:xfrm>
        </p:spPr>
        <p:txBody>
          <a:bodyPr>
            <a:normAutofit/>
          </a:bodyPr>
          <a:lstStyle/>
          <a:p>
            <a:r>
              <a:rPr lang="cs-CZ" sz="2800" dirty="0" smtClean="0"/>
              <a:t>8) Francouzský dramatik, režisér a ředitel divadelní společnosti. Většina z jeho děl tvoří komedie.</a:t>
            </a:r>
          </a:p>
          <a:p>
            <a:r>
              <a:rPr lang="cs-CZ" sz="2800" dirty="0" smtClean="0"/>
              <a:t>Dílo: např. Lakomec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              Zdravý nemocný</a:t>
            </a:r>
          </a:p>
          <a:p>
            <a:endParaRPr lang="cs-CZ" sz="28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4233" y="2132857"/>
            <a:ext cx="3744150" cy="4176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9325874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/>
          </a:bodyPr>
          <a:lstStyle/>
          <a:p>
            <a:r>
              <a:rPr lang="cs-CZ" sz="2800" dirty="0" smtClean="0"/>
              <a:t>9) Ruský básník, prozaik a dramatik. Jeho tvorba odráží znaky romantismu a realismu. </a:t>
            </a:r>
          </a:p>
          <a:p>
            <a:r>
              <a:rPr lang="cs-CZ" sz="2800" dirty="0" smtClean="0"/>
              <a:t>Dílo: Pohádka o rybářovi a rybce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    povídka Piková dáma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    román ve vrších Evžen Oněgin  </a:t>
            </a:r>
            <a:endParaRPr lang="cs-CZ" sz="28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3" y="2852936"/>
            <a:ext cx="2472275" cy="3708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26981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60648"/>
            <a:ext cx="8301608" cy="5822107"/>
          </a:xfrm>
        </p:spPr>
        <p:txBody>
          <a:bodyPr>
            <a:normAutofit/>
          </a:bodyPr>
          <a:lstStyle/>
          <a:p>
            <a:r>
              <a:rPr lang="cs-CZ" sz="2800" dirty="0" smtClean="0"/>
              <a:t>10) Nejvýznamnější představitel anglického realismu , jeden z nejpopulárnějších anglických prozaiků. Ve svých dílech  zobrazuje často smutné osudy dětí a často se v něm odrážejí autobiografické rysy.</a:t>
            </a:r>
          </a:p>
          <a:p>
            <a:r>
              <a:rPr lang="cs-CZ" sz="2800" dirty="0" smtClean="0"/>
              <a:t>Dílo: Oliver Twist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    David </a:t>
            </a:r>
            <a:r>
              <a:rPr lang="cs-CZ" sz="2800" dirty="0" err="1" smtClean="0"/>
              <a:t>Copperfield</a:t>
            </a:r>
            <a:endParaRPr lang="cs-CZ" sz="2800" dirty="0" smtClean="0"/>
          </a:p>
          <a:p>
            <a:r>
              <a:rPr lang="cs-CZ" sz="2800" dirty="0"/>
              <a:t> </a:t>
            </a:r>
            <a:r>
              <a:rPr lang="cs-CZ" sz="2800" dirty="0" smtClean="0"/>
              <a:t>        Kronika </a:t>
            </a:r>
            <a:r>
              <a:rPr lang="cs-CZ" sz="2800" dirty="0" err="1" smtClean="0"/>
              <a:t>Pickwickova</a:t>
            </a:r>
            <a:r>
              <a:rPr lang="cs-CZ" sz="2800" dirty="0" smtClean="0"/>
              <a:t> klubu</a:t>
            </a:r>
            <a:endParaRPr lang="cs-CZ" sz="28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401375"/>
            <a:ext cx="2664296" cy="388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1007289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Výsledky testu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1) Hans Christian Andersen</a:t>
            </a:r>
          </a:p>
          <a:p>
            <a:r>
              <a:rPr lang="cs-CZ" sz="2400" dirty="0" smtClean="0"/>
              <a:t>2) Miguel Cervantes De </a:t>
            </a:r>
            <a:r>
              <a:rPr lang="cs-CZ" sz="2400" dirty="0" err="1" smtClean="0"/>
              <a:t>Saavedra</a:t>
            </a:r>
            <a:endParaRPr lang="cs-CZ" sz="2400" dirty="0" smtClean="0"/>
          </a:p>
          <a:p>
            <a:r>
              <a:rPr lang="cs-CZ" sz="2400" dirty="0" smtClean="0"/>
              <a:t>3) Karel Čapek</a:t>
            </a:r>
          </a:p>
          <a:p>
            <a:r>
              <a:rPr lang="cs-CZ" sz="2400" dirty="0" smtClean="0"/>
              <a:t>4) Svatopluk Čech</a:t>
            </a:r>
          </a:p>
          <a:p>
            <a:r>
              <a:rPr lang="cs-CZ" sz="2400" dirty="0" smtClean="0"/>
              <a:t>5) Karel Jaromír Erben</a:t>
            </a:r>
          </a:p>
          <a:p>
            <a:r>
              <a:rPr lang="cs-CZ" sz="2400" dirty="0" smtClean="0"/>
              <a:t>6) Jaroslav Foglar</a:t>
            </a:r>
          </a:p>
          <a:p>
            <a:r>
              <a:rPr lang="cs-CZ" sz="2400" dirty="0" smtClean="0"/>
              <a:t>7)  William Shakespeare</a:t>
            </a:r>
          </a:p>
          <a:p>
            <a:r>
              <a:rPr lang="cs-CZ" sz="2400" dirty="0" smtClean="0"/>
              <a:t>8) </a:t>
            </a:r>
            <a:r>
              <a:rPr lang="cs-CZ" sz="2400" dirty="0" err="1" smtClean="0"/>
              <a:t>Moliére</a:t>
            </a:r>
            <a:endParaRPr lang="cs-CZ" sz="2400" dirty="0" smtClean="0"/>
          </a:p>
          <a:p>
            <a:r>
              <a:rPr lang="cs-CZ" sz="2400" dirty="0" smtClean="0"/>
              <a:t>9) Alexandr Sergejevič Puškin</a:t>
            </a:r>
          </a:p>
          <a:p>
            <a:r>
              <a:rPr lang="cs-CZ" sz="2400" dirty="0" smtClean="0"/>
              <a:t>10) Charles Dickens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586022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60649"/>
            <a:ext cx="8229600" cy="1872208"/>
          </a:xfrm>
        </p:spPr>
        <p:txBody>
          <a:bodyPr>
            <a:normAutofit/>
          </a:bodyPr>
          <a:lstStyle/>
          <a:p>
            <a:r>
              <a:rPr lang="cs-CZ" sz="1600" dirty="0"/>
              <a:t>http://www.google.cz/imgres?imgurl=http://nd01.jxs.cz/065/495/98e21cdf48_29514205_o2.jpg&amp;imgrefurl=http://modnisvet.blog.cz/0806/francie&amp;usg=__8pFm6NsiPJcKniFOeOiLI9ziJfw=&amp;h=541&amp;w=485&amp;sz=52&amp;hl=cs&amp;start=0&amp;zoom=1&amp;tbnid=oL14H1fnI92tmM:&amp;tbnh=161&amp;tbnw=141&amp;ei=oFn3Tcv2Eo6hOpOD9dQJ&amp;prev=/search%3Fq%3DMoli%25C3%25A9re%26hl%3Dcs%26sa%3DG%26biw%3D1345%26bih%3D514%26gbv%3D2%26tbm%3Disch&amp;itbs=1&amp;iact=hc&amp;vpx=839&amp;vpy=95&amp;dur=3775&amp;hovh=237&amp;hovw=213&amp;tx=89&amp;ty=177&amp;page=1&amp;ndsp=16&amp;ved=1t:429,r:5,s:0&amp;biw=1345&amp;bih=514</a:t>
            </a:r>
          </a:p>
        </p:txBody>
      </p:sp>
      <p:sp>
        <p:nvSpPr>
          <p:cNvPr id="4" name="Obdélník 3"/>
          <p:cNvSpPr/>
          <p:nvPr/>
        </p:nvSpPr>
        <p:spPr>
          <a:xfrm>
            <a:off x="539552" y="2132856"/>
            <a:ext cx="813690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dirty="0"/>
              <a:t>http://www.google.cz/imgres?imgurl=http://vera-tydlitatova.eblog.cz/wp-content/uploads/eblog.cz/vera-tydlitatova/william-shakespeare.jpg&amp;imgrefurl=http://vera-tydlitatova.eblog.cz/william-shalespeare-sonet-66&amp;usg=__sMNZF0MOZTKt0hOAZbE2IJEFg_0=&amp;h=441&amp;w=311&amp;sz=55&amp;hl=cs&amp;start=0&amp;zoom=1&amp;tbnid=JINd6uYF0KpOxM:&amp;tbnh=167&amp;tbnw=118&amp;ei=lFr3TbWiMI-gOoqxhcUK&amp;prev=/search%3Fq%3DShakespeare%26hl%3Dcs%26sa%3DG%26biw%3D1345%26bih%3D514%26gbv%3D2%26tbm%3Disch&amp;itbs=1&amp;iact=hc&amp;vpx=408&amp;vpy=83&amp;dur=1560&amp;hovh=267&amp;hovw=188&amp;tx=99&amp;ty=122&amp;page=1&amp;ndsp=16&amp;ved=1t:429,r:2,s:0&amp;biw=1345&amp;bih=514</a:t>
            </a:r>
          </a:p>
        </p:txBody>
      </p:sp>
      <p:sp>
        <p:nvSpPr>
          <p:cNvPr id="5" name="Obdélník 4"/>
          <p:cNvSpPr/>
          <p:nvPr/>
        </p:nvSpPr>
        <p:spPr>
          <a:xfrm>
            <a:off x="539553" y="4438790"/>
            <a:ext cx="815773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dirty="0"/>
              <a:t>http://www.google.cz/imgres?imgurl=http://img.spisovatele.cz/foto/alexandr-sergejevic-puskin/alexandr-sergejevic-puskin.jpg&amp;imgrefurl=http://www.spisovatele.cz/alexandr-sergejevic-puskin&amp;usg=__jOs7YnLg_6JJUCJQUCj8ITWqP4I=&amp;h=180&amp;w=120&amp;sz=5&amp;hl=cs&amp;start=0&amp;zoom=1&amp;tbnid=IQuEzT-1xBRfZM:&amp;tbnh=144&amp;tbnw=96&amp;ei=blz3TanHDY-d-wbfwsDsCg&amp;prev=/search%3Fq%3DAlexandr%2BSergejevi%25C4%258D%2BPu%25C5%25A1kin%26hl%3Dcs%26sa%3DG%26biw%3D1345%26bih%3D514%26gbv%3D2%26tbm%3Disch&amp;itbs=1&amp;iact=hc&amp;vpx=411&amp;vpy=140&amp;dur=2169&amp;hovh=144&amp;hovw=96&amp;tx=99&amp;ty=79&amp;page=1&amp;ndsp=18&amp;ved=1t:429,r:2,s:0&amp;biw=1345&amp;bih=514</a:t>
            </a:r>
          </a:p>
        </p:txBody>
      </p:sp>
    </p:spTree>
    <p:extLst>
      <p:ext uri="{BB962C8B-B14F-4D97-AF65-F5344CB8AC3E}">
        <p14:creationId xmlns:p14="http://schemas.microsoft.com/office/powerpoint/2010/main" val="2597495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/>
          </a:bodyPr>
          <a:lstStyle/>
          <a:p>
            <a:r>
              <a:rPr lang="cs-CZ" sz="1400" dirty="0"/>
              <a:t>http://www.google.cz/imgres?imgurl=http://upload.wikimedia.org/wikipedia/commons/thumb/8/8c/Jan_Vil%C3%ADmek_-_Svatopluk_%C4%8Cech.jpg/228px-Jan_Vil%C3%ADmek_-_Svatopluk_%C4%8Cech.jpg&amp;imgrefurl=http://cs.wikisource.org/wiki/Autor:Svatopluk_%25C4%258Cech&amp;h=341&amp;w=228&amp;sz=15&amp;tbnid=V4jwESXr0G5THM:&amp;tbnh=272&amp;tbnw=182&amp;prev=/search%3Fq%3Dobr%25C3%25A1zky%2BSvatopluk%2B%25C4%258Cech%26tbm%3Disch%26tbo%3Du&amp;zoom=1&amp;q=obr%C3%A1zky+Svatopluk+%C4%8Cech&amp;hl=cs&amp;usg=__fUiIaMRgwvr_FbnrrqBtncNd88s=&amp;sa=X&amp;ei=YSf3TenVF8mG-wbIuvD9Cg&amp;ved=0CBwQ9QEwAQ</a:t>
            </a:r>
          </a:p>
        </p:txBody>
      </p:sp>
      <p:sp>
        <p:nvSpPr>
          <p:cNvPr id="4" name="Obdélník 3"/>
          <p:cNvSpPr/>
          <p:nvPr/>
        </p:nvSpPr>
        <p:spPr>
          <a:xfrm>
            <a:off x="667156" y="1916832"/>
            <a:ext cx="806489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dirty="0"/>
              <a:t>http://www.google.cz/imgres?imgurl=http://zak.3zsmt.cz:888/halva/bozkajaromir/jaromirek1.jpg&amp;imgrefurl=http://phprs1.3zsmt.cz/view.php%3Fcisloclanku%3D2007110016&amp;h=400&amp;w=311&amp;sz=24&amp;tbnid=H0DOclVMG6-e0M:&amp;tbnh=124&amp;tbnw=96&amp;prev=/search%3Fq%3Dobr%25C3%25A1zky%2BKarel%2BJarom%25C3%25ADr%2BErben%26tbm%3Disch%26tbo%3Du&amp;zoom=1&amp;q=obr%C3%A1zky+Karel+Jarom%C3%ADr+Erben&amp;hl=cs&amp;usg=__vVw1AF7sTdtG-CGD0JzJ_SSKP5A=&amp;sa=X&amp;ei=3ij3TdSeOsXs-gaLuoj9Cg&amp;sqi=2&amp;ved=0CCAQ9QEwAg</a:t>
            </a:r>
          </a:p>
        </p:txBody>
      </p:sp>
      <p:sp>
        <p:nvSpPr>
          <p:cNvPr id="5" name="Obdélník 4"/>
          <p:cNvSpPr/>
          <p:nvPr/>
        </p:nvSpPr>
        <p:spPr>
          <a:xfrm>
            <a:off x="667156" y="3732714"/>
            <a:ext cx="80648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dirty="0"/>
              <a:t>http://www.google.cz/imgres?imgurl=http://img.spisovatele.cz/foto/jaroslav-foglar/jaroslav-foglar.jpg&amp;imgrefurl=http://www.spisovatele.cz/jaroslav-foglar&amp;h=180&amp;w=120&amp;sz=6&amp;tbnid=fbV5ImuA69WFwM:&amp;tbnh=101&amp;tbnw=67&amp;prev=/search%3Fq%3Dobr%25C3%25A1zky%2BJaroslav%2BFoglar%26tbm%3Disch%26tbo%3Du&amp;zoom=1&amp;q=obr%C3%A1zky+Jaroslav+Foglar&amp;hl=cs&amp;usg=__xnsDsKbYkKEVxTP011SyqlLOhCc=&amp;sa=X&amp;ei=Qyv3TYbYOMKD-wbJvvGSCw&amp;sqi=2&amp;ved=0CB4Q9QEwAA</a:t>
            </a:r>
          </a:p>
        </p:txBody>
      </p:sp>
    </p:spTree>
    <p:extLst>
      <p:ext uri="{BB962C8B-B14F-4D97-AF65-F5344CB8AC3E}">
        <p14:creationId xmlns:p14="http://schemas.microsoft.com/office/powerpoint/2010/main" val="2409632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400" dirty="0" smtClean="0"/>
              <a:t>http://www.google.cz/imgres?imgurl=http://scandinavian.wisc.edu/schmidt/danish/Andersen_Neteweb/hans.jpg&amp;imgrefurl=http://scandinavian.wisc.edu/schmidt/danish/Andersen_Neteweb/Index2_475.html&amp;h=471&amp;w=424&amp;sz=22&amp;tbnid=OV-vIU_YbFK09M:&amp;tbnh=237&amp;tbnw=213&amp;prev=/search%3Fq%3Dobr%25C3%25A1zky%2Bhans%2Bc%26tbm%3Disch%26tbo%3Du&amp;zoom=1&amp;q=obr%C3%A1zky+hans+c&amp;hl=cs&amp;usg=__I_7tzUszbu3alwvizhsUG7eoUSE=&amp;sa=X&amp;ei=su_1TeqwIM_RsgbyxYG1Cw&amp;sqi=2&amp;ved=0CBwQ9QEwAQ</a:t>
            </a:r>
            <a:endParaRPr lang="cs-CZ" sz="1400" dirty="0"/>
          </a:p>
        </p:txBody>
      </p:sp>
      <p:sp>
        <p:nvSpPr>
          <p:cNvPr id="4" name="Obdélník 3"/>
          <p:cNvSpPr/>
          <p:nvPr/>
        </p:nvSpPr>
        <p:spPr>
          <a:xfrm>
            <a:off x="899592" y="3068960"/>
            <a:ext cx="770485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dirty="0" smtClean="0"/>
              <a:t>http://www.google.cz/imgres?imgurl=http://www.gvp.cz/studenti/2010/literatura/cervantes.jpg&amp;imgrefurl=http://www.gvp.cz/studenti/2010/literatura/cervantes.html&amp;h=450&amp;w=337&amp;sz=13&amp;tbnid=4mL5HK9f0ahkiM:&amp;tbnh=260&amp;tbnw=194&amp;prev=/search%3Fq%3Dobr%25C3%25A1zky%2BCervantes%26tbm%3Disch%26tbo%3Du&amp;zoom=1&amp;q=obr%C3%A1zky+Cervantes&amp;hl=cs&amp;usg=__Wtz1EPSmCzuIBQ2SvXdiYZKH97s=&amp;sa=X&amp;ei=SPL1TduNF4n0sgagyanCBg&amp;sqi=2&amp;ved=0CBwQ9QEwAA</a:t>
            </a:r>
            <a:endParaRPr lang="cs-CZ" sz="1600" dirty="0"/>
          </a:p>
        </p:txBody>
      </p:sp>
      <p:sp>
        <p:nvSpPr>
          <p:cNvPr id="5" name="Obdélník 4"/>
          <p:cNvSpPr/>
          <p:nvPr/>
        </p:nvSpPr>
        <p:spPr>
          <a:xfrm>
            <a:off x="951740" y="4641783"/>
            <a:ext cx="770485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dirty="0" smtClean="0"/>
              <a:t>http://www.google.cz/imgres?imgurl=http://img.blesk.cz/img/1/full/344744_karel-capek.jpg&amp;imgrefurl=http://www.blesk.cz/clanek/pro-muze-novinky/116292/zemrel-karel-capek-jako-panic.html&amp;h=400&amp;w=300&amp;sz=15&amp;tbnid=jzh5LHoim10WaM:&amp;tbnh=259&amp;tbnw=194&amp;prev=/search%3Fq%3Dobr%25C3%25A1zky%2BKarel%2B%25C4%258Capek%26tbm%3Disch%26tbo%3Du&amp;zoom=1&amp;q=obr%C3%A1zky+Karel+%C4%8Capek&amp;hl=cs&amp;usg=__gugIutaGwfUVU7U5dhcwe64SYQk=&amp;sa=X&amp;ei=3_P1TZ_VNcr1sgbzn7TYBg&amp;sqi=2&amp;ved=0CB0Q9QEwBA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977682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</TotalTime>
  <Words>573</Words>
  <Application>Microsoft Office PowerPoint</Application>
  <PresentationFormat>Předvádění na obrazovce (4:3)</PresentationFormat>
  <Paragraphs>42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systému Office</vt:lpstr>
      <vt:lpstr>ŠABLONA III/2                                                 Literatura 8. ročník Test osobností „ KDO TO JE ?“Mgr.L.Junová, ZŠ Horní Slavkov VY_32_INOVACE_172_Test osobností – KDO TO JE ?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Výsledky testu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Literatura 8. ročník Test osobností „ KDO TO JE ?“</dc:title>
  <dc:creator>Junová Libuše</dc:creator>
  <cp:lastModifiedBy>Junová Libuše</cp:lastModifiedBy>
  <cp:revision>16</cp:revision>
  <dcterms:created xsi:type="dcterms:W3CDTF">2011-06-13T10:59:59Z</dcterms:created>
  <dcterms:modified xsi:type="dcterms:W3CDTF">2011-06-14T13:31:32Z</dcterms:modified>
</cp:coreProperties>
</file>