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712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369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651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733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590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059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548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51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220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155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58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D5250-4B5E-4142-A01B-38DACCE5953A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E878F-41FA-4FC3-81F0-79AF1E132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675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npop.com/spots/australia/images/23340501/title/koala-wallpaper" TargetMode="External"/><Relationship Id="rId2" Type="http://schemas.openxmlformats.org/officeDocument/2006/relationships/hyperlink" Target="http://zijme-zdrave.webnode.cz/druhy-jezku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lzburg.gv.at/helix.htm" TargetMode="External"/><Relationship Id="rId5" Type="http://schemas.openxmlformats.org/officeDocument/2006/relationships/hyperlink" Target="http://www.muzic-world.com/Mosquito/Wallpapers" TargetMode="External"/><Relationship Id="rId4" Type="http://schemas.openxmlformats.org/officeDocument/2006/relationships/hyperlink" Target="http://en.bestpicturesof.com/white-sto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620688"/>
            <a:ext cx="8172400" cy="3600400"/>
          </a:xfrm>
        </p:spPr>
        <p:txBody>
          <a:bodyPr>
            <a:noAutofit/>
          </a:bodyPr>
          <a:lstStyle/>
          <a:p>
            <a:pPr algn="l"/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 školy:		ZŠ a MŠ T. G. Masaryka Fulnek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VY_42_INOVACE_M.3.2-24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Téma:	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Násobilka- odkrývání obrázků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Číslo projektu:	CZ.1.07/1.4.00/21.0903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 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94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7859216" cy="3456383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Anotace: Prezentace, ve které si žáci procvičí zábavnou formou násobilku. Po vypočítání příkladu odsunou čtvereček stranou a tak postupně odkryjí celý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obrázek(nespouštět při tom režim celé  obrazovky f5).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Možno použít jako soutěž dvojic nebo skupin, kdy vítězí ten, kdo jako první uhodne zvíře na podkladu.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800" dirty="0" smtClean="0"/>
              <a:t>Matematika a její aplikace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Ročník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: 3.	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soutěžní 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prezentace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</p:txBody>
      </p:sp>
    </p:spTree>
    <p:extLst>
      <p:ext uri="{BB962C8B-B14F-4D97-AF65-F5344CB8AC3E}">
        <p14:creationId xmlns:p14="http://schemas.microsoft.com/office/powerpoint/2010/main" val="403653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files.zijme-zdrave.webnode.cz/200000229-7626777180/z%C3%A1padn%C3%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23" y="47895"/>
            <a:ext cx="91754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27470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16852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9744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64623" y="0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055" y="4556154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922" y="2304403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0" y="2297653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64623" y="2318821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04256" y="4623226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68879" y="2318822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91263" y="4583862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68879" y="4623225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 x 6=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908720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36 : 6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836712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7 x 6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18 : 6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42 : 6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328498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 x 6 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08304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24 : 6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314096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 x 6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1560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9 x 6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99792" y="555788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54 : 6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88024" y="555788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 x 6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80312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: 6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317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ages4.fanpop.com/image/photos/23300000/Koala-australia-23340501-1600-12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8" y="31545"/>
            <a:ext cx="9109751" cy="683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248" y="-14808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94740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9744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64623" y="0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-9516" y="4569056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922" y="2304403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0" y="2318823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64623" y="2318821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04256" y="4623226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68879" y="2318822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08512" y="4623226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68879" y="4623225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 x 7= 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27784" y="908720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35 : 7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836712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7 x 7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72300" y="818487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21 : 7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42 : 7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328498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 x 7 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28 : 7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314096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 x 7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9 x 7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99792" y="555788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56 : 7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555788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 x 7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49 : 7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317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lh5.ggpht.com/-GX9GhfZIVo0/R_ndjid1pbI/AAAAAAAAIDs/TNdVtwmuGpY/IMG_56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" y="117349"/>
            <a:ext cx="9139942" cy="668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36334" y="-14809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94740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9744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64623" y="0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-9516" y="4569056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922" y="2304403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0" y="2318823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64623" y="2318821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04256" y="4623226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68879" y="2318822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08512" y="4623226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68879" y="4623225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 x 8= 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27784" y="908720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32 : 8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12060" y="831387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7 x 8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16 : 8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48 : 8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328498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 x 8 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24 : 8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314096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 x 8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9 x 8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99792" y="555788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56 : 8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555788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 x 8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64 : 8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317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animals.nationalgeographic.co.uk/staticfiles/NGS/Shared/StaticFiles/animals/images/1024/mosquit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" y="18402"/>
            <a:ext cx="9187764" cy="689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114" y="18402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94740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9744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64623" y="0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-9516" y="4569056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922" y="2304403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0" y="2318823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64623" y="2318821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04256" y="4623226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68879" y="2318822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08512" y="4623226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68879" y="4623225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 x 9= 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27784" y="908720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36 : 9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836712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7 x 9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18 : 9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45 : 9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328498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 x 9 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27 : 9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314096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 x 9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9 x 9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99792" y="555788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54 : 9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555788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 x 9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81 : 9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317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salzburg.gv.at/weinbergschnecke_pixeli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225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-2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94740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9744" y="0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64623" y="0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-9516" y="4569056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7922" y="2304403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0" y="2318823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64623" y="2318821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04256" y="4623226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68879" y="2318822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08512" y="4623226"/>
            <a:ext cx="2304256" cy="23188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68879" y="4623225"/>
            <a:ext cx="2304256" cy="2318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 x 8= 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27784" y="908720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56 : 8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836712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7 x 5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8367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49 : 7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42 : 7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328498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 x 6 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32849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36 : 6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314096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 x 9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9 x 2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99792" y="555788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63 : 9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555788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 x 9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64 : 8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317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Obr. 1: </a:t>
            </a:r>
            <a:r>
              <a:rPr lang="cs-CZ" dirty="0" smtClean="0">
                <a:hlinkClick r:id="rId2"/>
              </a:rPr>
              <a:t>http://zijme-zdrave.webnode.cz/druhy-jezku/</a:t>
            </a:r>
            <a:endParaRPr lang="cs-CZ" dirty="0" smtClean="0"/>
          </a:p>
          <a:p>
            <a:r>
              <a:rPr lang="cs-CZ" dirty="0"/>
              <a:t>Obr. </a:t>
            </a:r>
            <a:r>
              <a:rPr lang="cs-CZ" dirty="0" smtClean="0"/>
              <a:t>2: </a:t>
            </a:r>
            <a:r>
              <a:rPr lang="cs-CZ" dirty="0" smtClean="0">
                <a:hlinkClick r:id="rId3"/>
              </a:rPr>
              <a:t>http://www.fanpop.com/spots/australia/images/23340501/title/koala-wallpaper</a:t>
            </a:r>
            <a:endParaRPr lang="cs-CZ" dirty="0" smtClean="0"/>
          </a:p>
          <a:p>
            <a:r>
              <a:rPr lang="cs-CZ" dirty="0"/>
              <a:t>Obr. </a:t>
            </a:r>
            <a:r>
              <a:rPr lang="cs-CZ" dirty="0" smtClean="0"/>
              <a:t>3: </a:t>
            </a:r>
            <a:r>
              <a:rPr lang="cs-CZ" dirty="0" smtClean="0">
                <a:hlinkClick r:id="rId4"/>
              </a:rPr>
              <a:t>http://en.bestpicturesof.com/white-stork</a:t>
            </a:r>
            <a:endParaRPr lang="cs-CZ" dirty="0" smtClean="0"/>
          </a:p>
          <a:p>
            <a:r>
              <a:rPr lang="cs-CZ" dirty="0"/>
              <a:t>Obr. </a:t>
            </a:r>
            <a:r>
              <a:rPr lang="cs-CZ" dirty="0" smtClean="0"/>
              <a:t>4: </a:t>
            </a:r>
            <a:r>
              <a:rPr lang="cs-CZ" dirty="0" smtClean="0">
                <a:hlinkClick r:id="rId5"/>
              </a:rPr>
              <a:t>http://www.muzic-world.com/Mosquito/Wallpapers</a:t>
            </a:r>
            <a:endParaRPr lang="cs-CZ" dirty="0" smtClean="0"/>
          </a:p>
          <a:p>
            <a:r>
              <a:rPr lang="cs-CZ" dirty="0"/>
              <a:t>Obr. </a:t>
            </a:r>
            <a:r>
              <a:rPr lang="cs-CZ" dirty="0" smtClean="0"/>
              <a:t>5: </a:t>
            </a:r>
            <a:r>
              <a:rPr lang="cs-CZ" dirty="0" smtClean="0">
                <a:hlinkClick r:id="rId6"/>
              </a:rPr>
              <a:t>http://www.salzburg.gv.at/helix.htm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647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289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0xhn</dc:creator>
  <cp:lastModifiedBy>0xhn</cp:lastModifiedBy>
  <cp:revision>7</cp:revision>
  <dcterms:created xsi:type="dcterms:W3CDTF">2012-04-14T10:57:41Z</dcterms:created>
  <dcterms:modified xsi:type="dcterms:W3CDTF">2012-04-15T11:48:47Z</dcterms:modified>
</cp:coreProperties>
</file>