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notesSlides/notesSlide9.xml" ContentType="application/vnd.openxmlformats-officedocument.presentationml.notesSlide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7.xml" ContentType="application/vnd.openxmlformats-officedocument.presentationml.notesSlide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diagrams/colors3.xml" ContentType="application/vnd.openxmlformats-officedocument.drawingml.diagramColors+xml"/>
  <Override PartName="/ppt/notesSlides/notesSlide5.xml" ContentType="application/vnd.openxmlformats-officedocument.presentationml.notesSlid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notesSlides/notesSlide8.xml" ContentType="application/vnd.openxmlformats-officedocument.presentationml.notesSlide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notesSlides/notesSlide6.xml" ContentType="application/vnd.openxmlformats-officedocument.presentationml.notesSlide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5" r:id="rId3"/>
    <p:sldId id="257" r:id="rId4"/>
    <p:sldId id="258" r:id="rId5"/>
    <p:sldId id="259" r:id="rId6"/>
    <p:sldId id="266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2C9F6F-A613-404A-AA90-D87DF8DC9214}" type="doc">
      <dgm:prSet loTypeId="urn:microsoft.com/office/officeart/2005/8/layout/venn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26EB0DC-731B-405A-98B6-35F94CEAB4AE}">
      <dgm:prSet phldrT="[Text]"/>
      <dgm:spPr/>
      <dgm:t>
        <a:bodyPr/>
        <a:lstStyle/>
        <a:p>
          <a:r>
            <a:rPr lang="cs-CZ" dirty="0" smtClean="0"/>
            <a:t>Pákistán</a:t>
          </a:r>
          <a:endParaRPr lang="cs-CZ" dirty="0"/>
        </a:p>
      </dgm:t>
    </dgm:pt>
    <dgm:pt modelId="{CF5987E9-6894-437F-A2E0-510EC2B358EC}" type="parTrans" cxnId="{CFA92654-7250-4137-8075-62E3FBB437BC}">
      <dgm:prSet/>
      <dgm:spPr/>
      <dgm:t>
        <a:bodyPr/>
        <a:lstStyle/>
        <a:p>
          <a:endParaRPr lang="cs-CZ"/>
        </a:p>
      </dgm:t>
    </dgm:pt>
    <dgm:pt modelId="{3E17C973-D15A-46DE-B5A6-0C5C5DB8F5C2}" type="sibTrans" cxnId="{CFA92654-7250-4137-8075-62E3FBB437BC}">
      <dgm:prSet/>
      <dgm:spPr/>
      <dgm:t>
        <a:bodyPr/>
        <a:lstStyle/>
        <a:p>
          <a:endParaRPr lang="cs-CZ"/>
        </a:p>
      </dgm:t>
    </dgm:pt>
    <dgm:pt modelId="{8C862656-0685-4BF2-808C-D34AB872CD1B}">
      <dgm:prSet phldrT="[Text]"/>
      <dgm:spPr/>
      <dgm:t>
        <a:bodyPr/>
        <a:lstStyle/>
        <a:p>
          <a:r>
            <a:rPr lang="cs-CZ" dirty="0" smtClean="0"/>
            <a:t>Nepál</a:t>
          </a:r>
          <a:endParaRPr lang="cs-CZ" dirty="0"/>
        </a:p>
      </dgm:t>
    </dgm:pt>
    <dgm:pt modelId="{A0105A8C-4D5D-4FF2-B70B-70A03CCCCD96}" type="parTrans" cxnId="{3B00E019-0DE9-475A-A92E-B77DAACA79E8}">
      <dgm:prSet/>
      <dgm:spPr/>
      <dgm:t>
        <a:bodyPr/>
        <a:lstStyle/>
        <a:p>
          <a:endParaRPr lang="cs-CZ"/>
        </a:p>
      </dgm:t>
    </dgm:pt>
    <dgm:pt modelId="{1B0A2324-C621-448F-87FF-4D9ECFD50F94}" type="sibTrans" cxnId="{3B00E019-0DE9-475A-A92E-B77DAACA79E8}">
      <dgm:prSet/>
      <dgm:spPr/>
      <dgm:t>
        <a:bodyPr/>
        <a:lstStyle/>
        <a:p>
          <a:endParaRPr lang="cs-CZ"/>
        </a:p>
      </dgm:t>
    </dgm:pt>
    <dgm:pt modelId="{4FBAD7C0-47B9-488B-AF98-802162567D20}">
      <dgm:prSet phldrT="[Text]"/>
      <dgm:spPr/>
      <dgm:t>
        <a:bodyPr/>
        <a:lstStyle/>
        <a:p>
          <a:r>
            <a:rPr lang="cs-CZ" dirty="0" smtClean="0"/>
            <a:t>Bhútán</a:t>
          </a:r>
          <a:endParaRPr lang="cs-CZ" dirty="0"/>
        </a:p>
      </dgm:t>
    </dgm:pt>
    <dgm:pt modelId="{E5095AE5-AB79-4BEB-B4C2-F75A86A9FB59}" type="parTrans" cxnId="{AF0613FC-35EC-481D-BC11-C6CFC0254CF8}">
      <dgm:prSet/>
      <dgm:spPr/>
      <dgm:t>
        <a:bodyPr/>
        <a:lstStyle/>
        <a:p>
          <a:endParaRPr lang="cs-CZ"/>
        </a:p>
      </dgm:t>
    </dgm:pt>
    <dgm:pt modelId="{7B5DD7EF-68D4-4603-931E-4BAAC682251C}" type="sibTrans" cxnId="{AF0613FC-35EC-481D-BC11-C6CFC0254CF8}">
      <dgm:prSet/>
      <dgm:spPr/>
      <dgm:t>
        <a:bodyPr/>
        <a:lstStyle/>
        <a:p>
          <a:endParaRPr lang="cs-CZ"/>
        </a:p>
      </dgm:t>
    </dgm:pt>
    <dgm:pt modelId="{D22B880A-AA53-4C21-99F0-E5D9435F9409}">
      <dgm:prSet phldrT="[Text]"/>
      <dgm:spPr/>
      <dgm:t>
        <a:bodyPr/>
        <a:lstStyle/>
        <a:p>
          <a:r>
            <a:rPr lang="cs-CZ" dirty="0" smtClean="0"/>
            <a:t>Bangladéš</a:t>
          </a:r>
          <a:endParaRPr lang="cs-CZ" dirty="0"/>
        </a:p>
      </dgm:t>
    </dgm:pt>
    <dgm:pt modelId="{D135EBBB-7067-43A6-A6FE-135288D4C087}" type="parTrans" cxnId="{14C5C203-850E-429A-ACAB-D5E42E03767A}">
      <dgm:prSet/>
      <dgm:spPr/>
      <dgm:t>
        <a:bodyPr/>
        <a:lstStyle/>
        <a:p>
          <a:endParaRPr lang="cs-CZ"/>
        </a:p>
      </dgm:t>
    </dgm:pt>
    <dgm:pt modelId="{EC3D9F3E-23A5-4A10-B129-A095B1B36843}" type="sibTrans" cxnId="{14C5C203-850E-429A-ACAB-D5E42E03767A}">
      <dgm:prSet/>
      <dgm:spPr/>
      <dgm:t>
        <a:bodyPr/>
        <a:lstStyle/>
        <a:p>
          <a:endParaRPr lang="cs-CZ"/>
        </a:p>
      </dgm:t>
    </dgm:pt>
    <dgm:pt modelId="{47FBB366-CE23-4620-AE7D-2686A056B6F3}" type="pres">
      <dgm:prSet presAssocID="{9D2C9F6F-A613-404A-AA90-D87DF8DC921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B6A6A9-5BF2-4463-B871-BBEC17EC0CB6}" type="pres">
      <dgm:prSet presAssocID="{B26EB0DC-731B-405A-98B6-35F94CEAB4AE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0C16A2-D2ED-4507-A6CB-47CAA06D90CB}" type="pres">
      <dgm:prSet presAssocID="{3E17C973-D15A-46DE-B5A6-0C5C5DB8F5C2}" presName="space" presStyleCnt="0"/>
      <dgm:spPr/>
    </dgm:pt>
    <dgm:pt modelId="{7C34A22A-A9F3-43D5-BAB7-01A88C27C65C}" type="pres">
      <dgm:prSet presAssocID="{8C862656-0685-4BF2-808C-D34AB872CD1B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721287-2C2F-4BE1-970D-32A3BD60B906}" type="pres">
      <dgm:prSet presAssocID="{1B0A2324-C621-448F-87FF-4D9ECFD50F94}" presName="space" presStyleCnt="0"/>
      <dgm:spPr/>
    </dgm:pt>
    <dgm:pt modelId="{6D43D330-42CA-414E-834F-FF4F3A43C291}" type="pres">
      <dgm:prSet presAssocID="{4FBAD7C0-47B9-488B-AF98-802162567D20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2990FF-1029-4C5F-B186-AF2005FA2F68}" type="pres">
      <dgm:prSet presAssocID="{7B5DD7EF-68D4-4603-931E-4BAAC682251C}" presName="space" presStyleCnt="0"/>
      <dgm:spPr/>
    </dgm:pt>
    <dgm:pt modelId="{B028021D-E64F-4847-BC85-D8EAEE577533}" type="pres">
      <dgm:prSet presAssocID="{D22B880A-AA53-4C21-99F0-E5D9435F9409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C5C203-850E-429A-ACAB-D5E42E03767A}" srcId="{9D2C9F6F-A613-404A-AA90-D87DF8DC9214}" destId="{D22B880A-AA53-4C21-99F0-E5D9435F9409}" srcOrd="3" destOrd="0" parTransId="{D135EBBB-7067-43A6-A6FE-135288D4C087}" sibTransId="{EC3D9F3E-23A5-4A10-B129-A095B1B36843}"/>
    <dgm:cxn modelId="{A8562450-6ABD-4C55-8D25-F01EA6721D39}" type="presOf" srcId="{8C862656-0685-4BF2-808C-D34AB872CD1B}" destId="{7C34A22A-A9F3-43D5-BAB7-01A88C27C65C}" srcOrd="0" destOrd="0" presId="urn:microsoft.com/office/officeart/2005/8/layout/venn3"/>
    <dgm:cxn modelId="{AF0613FC-35EC-481D-BC11-C6CFC0254CF8}" srcId="{9D2C9F6F-A613-404A-AA90-D87DF8DC9214}" destId="{4FBAD7C0-47B9-488B-AF98-802162567D20}" srcOrd="2" destOrd="0" parTransId="{E5095AE5-AB79-4BEB-B4C2-F75A86A9FB59}" sibTransId="{7B5DD7EF-68D4-4603-931E-4BAAC682251C}"/>
    <dgm:cxn modelId="{D039F066-5C86-4BAE-A153-B1C364D85831}" type="presOf" srcId="{9D2C9F6F-A613-404A-AA90-D87DF8DC9214}" destId="{47FBB366-CE23-4620-AE7D-2686A056B6F3}" srcOrd="0" destOrd="0" presId="urn:microsoft.com/office/officeart/2005/8/layout/venn3"/>
    <dgm:cxn modelId="{6810375B-0074-4F5D-B404-8A2B6FCB2308}" type="presOf" srcId="{B26EB0DC-731B-405A-98B6-35F94CEAB4AE}" destId="{51B6A6A9-5BF2-4463-B871-BBEC17EC0CB6}" srcOrd="0" destOrd="0" presId="urn:microsoft.com/office/officeart/2005/8/layout/venn3"/>
    <dgm:cxn modelId="{3B00E019-0DE9-475A-A92E-B77DAACA79E8}" srcId="{9D2C9F6F-A613-404A-AA90-D87DF8DC9214}" destId="{8C862656-0685-4BF2-808C-D34AB872CD1B}" srcOrd="1" destOrd="0" parTransId="{A0105A8C-4D5D-4FF2-B70B-70A03CCCCD96}" sibTransId="{1B0A2324-C621-448F-87FF-4D9ECFD50F94}"/>
    <dgm:cxn modelId="{B9A423B3-6A5B-48A2-9281-62B2B60C5AFA}" type="presOf" srcId="{D22B880A-AA53-4C21-99F0-E5D9435F9409}" destId="{B028021D-E64F-4847-BC85-D8EAEE577533}" srcOrd="0" destOrd="0" presId="urn:microsoft.com/office/officeart/2005/8/layout/venn3"/>
    <dgm:cxn modelId="{CFA92654-7250-4137-8075-62E3FBB437BC}" srcId="{9D2C9F6F-A613-404A-AA90-D87DF8DC9214}" destId="{B26EB0DC-731B-405A-98B6-35F94CEAB4AE}" srcOrd="0" destOrd="0" parTransId="{CF5987E9-6894-437F-A2E0-510EC2B358EC}" sibTransId="{3E17C973-D15A-46DE-B5A6-0C5C5DB8F5C2}"/>
    <dgm:cxn modelId="{76C9AF9E-14B9-4991-B86E-08FA40839DB7}" type="presOf" srcId="{4FBAD7C0-47B9-488B-AF98-802162567D20}" destId="{6D43D330-42CA-414E-834F-FF4F3A43C291}" srcOrd="0" destOrd="0" presId="urn:microsoft.com/office/officeart/2005/8/layout/venn3"/>
    <dgm:cxn modelId="{8A9F62E6-7F04-4D35-8982-95E3D3915AE9}" type="presParOf" srcId="{47FBB366-CE23-4620-AE7D-2686A056B6F3}" destId="{51B6A6A9-5BF2-4463-B871-BBEC17EC0CB6}" srcOrd="0" destOrd="0" presId="urn:microsoft.com/office/officeart/2005/8/layout/venn3"/>
    <dgm:cxn modelId="{D8D34511-DF8E-48C1-AA68-8DE0D1AC710A}" type="presParOf" srcId="{47FBB366-CE23-4620-AE7D-2686A056B6F3}" destId="{750C16A2-D2ED-4507-A6CB-47CAA06D90CB}" srcOrd="1" destOrd="0" presId="urn:microsoft.com/office/officeart/2005/8/layout/venn3"/>
    <dgm:cxn modelId="{25494361-FD09-4B33-B2E3-3D08B378EC3D}" type="presParOf" srcId="{47FBB366-CE23-4620-AE7D-2686A056B6F3}" destId="{7C34A22A-A9F3-43D5-BAB7-01A88C27C65C}" srcOrd="2" destOrd="0" presId="urn:microsoft.com/office/officeart/2005/8/layout/venn3"/>
    <dgm:cxn modelId="{AF2428F3-A6CE-4DBD-A2DA-1E32F9B5D542}" type="presParOf" srcId="{47FBB366-CE23-4620-AE7D-2686A056B6F3}" destId="{CE721287-2C2F-4BE1-970D-32A3BD60B906}" srcOrd="3" destOrd="0" presId="urn:microsoft.com/office/officeart/2005/8/layout/venn3"/>
    <dgm:cxn modelId="{81036A72-1DB4-4CCA-91C3-7C983393AB34}" type="presParOf" srcId="{47FBB366-CE23-4620-AE7D-2686A056B6F3}" destId="{6D43D330-42CA-414E-834F-FF4F3A43C291}" srcOrd="4" destOrd="0" presId="urn:microsoft.com/office/officeart/2005/8/layout/venn3"/>
    <dgm:cxn modelId="{D1457848-8E0D-483E-9C60-27C138EB68F3}" type="presParOf" srcId="{47FBB366-CE23-4620-AE7D-2686A056B6F3}" destId="{CD2990FF-1029-4C5F-B186-AF2005FA2F68}" srcOrd="5" destOrd="0" presId="urn:microsoft.com/office/officeart/2005/8/layout/venn3"/>
    <dgm:cxn modelId="{92A7B90E-31CC-49EC-9572-D795C40DACEE}" type="presParOf" srcId="{47FBB366-CE23-4620-AE7D-2686A056B6F3}" destId="{B028021D-E64F-4847-BC85-D8EAEE577533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820947-C446-4EEE-931C-9F6C500D35C7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9102AB6-75D7-4E4B-AC59-730FE95C5721}">
      <dgm:prSet phldrT="[Text]"/>
      <dgm:spPr/>
      <dgm:t>
        <a:bodyPr/>
        <a:lstStyle/>
        <a:p>
          <a:r>
            <a:rPr lang="cs-CZ" dirty="0" smtClean="0"/>
            <a:t>počet </a:t>
          </a:r>
          <a:r>
            <a:rPr lang="cs-CZ" dirty="0" smtClean="0"/>
            <a:t>obyv.</a:t>
          </a:r>
          <a:endParaRPr lang="cs-CZ" dirty="0"/>
        </a:p>
      </dgm:t>
    </dgm:pt>
    <dgm:pt modelId="{2FC4DA90-EC29-433F-8919-E969DC47F696}" type="parTrans" cxnId="{6D5D2653-0475-4289-B366-EF8819DB5293}">
      <dgm:prSet/>
      <dgm:spPr/>
      <dgm:t>
        <a:bodyPr/>
        <a:lstStyle/>
        <a:p>
          <a:endParaRPr lang="cs-CZ"/>
        </a:p>
      </dgm:t>
    </dgm:pt>
    <dgm:pt modelId="{C934C00C-4FCF-4539-A173-9E52D1D691B9}" type="sibTrans" cxnId="{6D5D2653-0475-4289-B366-EF8819DB5293}">
      <dgm:prSet/>
      <dgm:spPr/>
      <dgm:t>
        <a:bodyPr/>
        <a:lstStyle/>
        <a:p>
          <a:endParaRPr lang="cs-CZ"/>
        </a:p>
      </dgm:t>
    </dgm:pt>
    <dgm:pt modelId="{C8F07014-A831-4E0F-8274-8FF1D0F22A6E}">
      <dgm:prSet phldrT="[Text]"/>
      <dgm:spPr/>
      <dgm:t>
        <a:bodyPr/>
        <a:lstStyle/>
        <a:p>
          <a:r>
            <a:rPr lang="cs-CZ" dirty="0" smtClean="0"/>
            <a:t>přes 1 miliardu</a:t>
          </a:r>
          <a:endParaRPr lang="cs-CZ" dirty="0"/>
        </a:p>
      </dgm:t>
    </dgm:pt>
    <dgm:pt modelId="{68C09A27-313B-4604-B391-971EDC2D534F}" type="parTrans" cxnId="{B08E4DF7-9CCB-4197-84D7-2F60319598F4}">
      <dgm:prSet/>
      <dgm:spPr/>
      <dgm:t>
        <a:bodyPr/>
        <a:lstStyle/>
        <a:p>
          <a:endParaRPr lang="cs-CZ"/>
        </a:p>
      </dgm:t>
    </dgm:pt>
    <dgm:pt modelId="{5E9BD6F7-E422-4F7B-92E2-DF076EF8981B}" type="sibTrans" cxnId="{B08E4DF7-9CCB-4197-84D7-2F60319598F4}">
      <dgm:prSet/>
      <dgm:spPr/>
      <dgm:t>
        <a:bodyPr/>
        <a:lstStyle/>
        <a:p>
          <a:endParaRPr lang="cs-CZ"/>
        </a:p>
      </dgm:t>
    </dgm:pt>
    <dgm:pt modelId="{017CFB07-F000-4637-A13F-9C8D465BE7CE}">
      <dgm:prSet phldrT="[Text]"/>
      <dgm:spPr/>
      <dgm:t>
        <a:bodyPr/>
        <a:lstStyle/>
        <a:p>
          <a:r>
            <a:rPr lang="cs-CZ" dirty="0" smtClean="0"/>
            <a:t>2. nejlidnatější země</a:t>
          </a:r>
          <a:endParaRPr lang="cs-CZ" dirty="0"/>
        </a:p>
      </dgm:t>
    </dgm:pt>
    <dgm:pt modelId="{9C2F12BD-9DD8-4050-9636-A4FB6652B718}" type="parTrans" cxnId="{EA312EB5-F7F5-4743-A8D6-E43B4415D680}">
      <dgm:prSet/>
      <dgm:spPr/>
      <dgm:t>
        <a:bodyPr/>
        <a:lstStyle/>
        <a:p>
          <a:endParaRPr lang="cs-CZ"/>
        </a:p>
      </dgm:t>
    </dgm:pt>
    <dgm:pt modelId="{74D1784D-833F-42A8-99B3-82B12D9F4BA6}" type="sibTrans" cxnId="{EA312EB5-F7F5-4743-A8D6-E43B4415D680}">
      <dgm:prSet/>
      <dgm:spPr/>
      <dgm:t>
        <a:bodyPr/>
        <a:lstStyle/>
        <a:p>
          <a:endParaRPr lang="cs-CZ"/>
        </a:p>
      </dgm:t>
    </dgm:pt>
    <dgm:pt modelId="{2BC746EF-7E71-4F40-85C8-938F53003DF8}">
      <dgm:prSet phldrT="[Text]"/>
      <dgm:spPr/>
      <dgm:t>
        <a:bodyPr/>
        <a:lstStyle/>
        <a:p>
          <a:r>
            <a:rPr lang="cs-CZ" dirty="0" smtClean="0"/>
            <a:t>federace</a:t>
          </a:r>
          <a:endParaRPr lang="cs-CZ" dirty="0"/>
        </a:p>
      </dgm:t>
    </dgm:pt>
    <dgm:pt modelId="{79455E6E-5CAE-49AD-AF59-35D42F89CF22}" type="parTrans" cxnId="{3D57A760-16DA-41ED-909C-F1704FD56D3D}">
      <dgm:prSet/>
      <dgm:spPr/>
      <dgm:t>
        <a:bodyPr/>
        <a:lstStyle/>
        <a:p>
          <a:endParaRPr lang="cs-CZ"/>
        </a:p>
      </dgm:t>
    </dgm:pt>
    <dgm:pt modelId="{2FDCE6CB-C343-4087-8A05-5FF451BAFB85}" type="sibTrans" cxnId="{3D57A760-16DA-41ED-909C-F1704FD56D3D}">
      <dgm:prSet/>
      <dgm:spPr/>
      <dgm:t>
        <a:bodyPr/>
        <a:lstStyle/>
        <a:p>
          <a:endParaRPr lang="cs-CZ"/>
        </a:p>
      </dgm:t>
    </dgm:pt>
    <dgm:pt modelId="{8E0C608B-F74A-4A6D-A1F7-41F5134E3F22}">
      <dgm:prSet phldrT="[Text]"/>
      <dgm:spPr/>
      <dgm:t>
        <a:bodyPr/>
        <a:lstStyle/>
        <a:p>
          <a:r>
            <a:rPr lang="cs-CZ" dirty="0" smtClean="0"/>
            <a:t>desítky </a:t>
          </a:r>
          <a:r>
            <a:rPr lang="cs-CZ" dirty="0" smtClean="0"/>
            <a:t>národů</a:t>
          </a:r>
          <a:endParaRPr lang="cs-CZ" dirty="0"/>
        </a:p>
      </dgm:t>
    </dgm:pt>
    <dgm:pt modelId="{D9A47F37-B0DD-4510-BDBE-83550634598A}" type="parTrans" cxnId="{9DF2DFAD-6574-4B37-BFBB-E23569DB1D3B}">
      <dgm:prSet/>
      <dgm:spPr/>
      <dgm:t>
        <a:bodyPr/>
        <a:lstStyle/>
        <a:p>
          <a:endParaRPr lang="cs-CZ"/>
        </a:p>
      </dgm:t>
    </dgm:pt>
    <dgm:pt modelId="{F97F8291-3F3C-4A27-BE01-18011F639F92}" type="sibTrans" cxnId="{9DF2DFAD-6574-4B37-BFBB-E23569DB1D3B}">
      <dgm:prSet/>
      <dgm:spPr/>
      <dgm:t>
        <a:bodyPr/>
        <a:lstStyle/>
        <a:p>
          <a:endParaRPr lang="cs-CZ"/>
        </a:p>
      </dgm:t>
    </dgm:pt>
    <dgm:pt modelId="{17524F3A-3391-4881-B98B-8CEFE0F808BB}">
      <dgm:prSet phldrT="[Text]"/>
      <dgm:spPr/>
      <dgm:t>
        <a:bodyPr/>
        <a:lstStyle/>
        <a:p>
          <a:r>
            <a:rPr lang="cs-CZ" dirty="0" smtClean="0"/>
            <a:t>tisíce </a:t>
          </a:r>
          <a:r>
            <a:rPr lang="cs-CZ" dirty="0" smtClean="0"/>
            <a:t>jazyků</a:t>
          </a:r>
          <a:endParaRPr lang="cs-CZ" dirty="0"/>
        </a:p>
      </dgm:t>
    </dgm:pt>
    <dgm:pt modelId="{4E421660-1654-4D26-8AC2-EE9B211BCDE2}" type="parTrans" cxnId="{0B726A5A-FA62-4FB0-8C5A-46A831BBE36C}">
      <dgm:prSet/>
      <dgm:spPr/>
      <dgm:t>
        <a:bodyPr/>
        <a:lstStyle/>
        <a:p>
          <a:endParaRPr lang="cs-CZ"/>
        </a:p>
      </dgm:t>
    </dgm:pt>
    <dgm:pt modelId="{D86644F0-0373-46A3-85AF-C80A3C2A50E7}" type="sibTrans" cxnId="{0B726A5A-FA62-4FB0-8C5A-46A831BBE36C}">
      <dgm:prSet/>
      <dgm:spPr/>
      <dgm:t>
        <a:bodyPr/>
        <a:lstStyle/>
        <a:p>
          <a:endParaRPr lang="cs-CZ"/>
        </a:p>
      </dgm:t>
    </dgm:pt>
    <dgm:pt modelId="{A5E10F16-A4CB-4B8F-A212-12E0C302C6AA}" type="pres">
      <dgm:prSet presAssocID="{4A820947-C446-4EEE-931C-9F6C500D35C7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2609BB5C-F11C-4F24-9A1B-EC2213E70E9C}" type="pres">
      <dgm:prSet presAssocID="{39102AB6-75D7-4E4B-AC59-730FE95C5721}" presName="posSpace" presStyleCnt="0"/>
      <dgm:spPr/>
    </dgm:pt>
    <dgm:pt modelId="{E993C497-5824-45A7-BEA3-FA6CF2AA5238}" type="pres">
      <dgm:prSet presAssocID="{39102AB6-75D7-4E4B-AC59-730FE95C5721}" presName="vertFlow" presStyleCnt="0"/>
      <dgm:spPr/>
    </dgm:pt>
    <dgm:pt modelId="{DDC90AE5-AD70-4713-A8E2-9E1D542DDDF6}" type="pres">
      <dgm:prSet presAssocID="{39102AB6-75D7-4E4B-AC59-730FE95C5721}" presName="topSpace" presStyleCnt="0"/>
      <dgm:spPr/>
    </dgm:pt>
    <dgm:pt modelId="{2BD4D8D9-C288-42CC-ABD4-97EAB9B9B318}" type="pres">
      <dgm:prSet presAssocID="{39102AB6-75D7-4E4B-AC59-730FE95C5721}" presName="firstComp" presStyleCnt="0"/>
      <dgm:spPr/>
    </dgm:pt>
    <dgm:pt modelId="{369D99AF-AE16-4495-AE17-54231E6E54F5}" type="pres">
      <dgm:prSet presAssocID="{39102AB6-75D7-4E4B-AC59-730FE95C5721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BDD2B63D-2D6F-43FA-81EC-0FDFE353DA11}" type="pres">
      <dgm:prSet presAssocID="{39102AB6-75D7-4E4B-AC59-730FE95C5721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C8D424-1C5B-46E5-9670-2AE9F96AE39F}" type="pres">
      <dgm:prSet presAssocID="{017CFB07-F000-4637-A13F-9C8D465BE7CE}" presName="comp" presStyleCnt="0"/>
      <dgm:spPr/>
    </dgm:pt>
    <dgm:pt modelId="{6A7C0C79-5023-45F2-BBE5-2EE56D0C2355}" type="pres">
      <dgm:prSet presAssocID="{017CFB07-F000-4637-A13F-9C8D465BE7CE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051A89E3-CC8C-426F-B9F4-710C1AB2C407}" type="pres">
      <dgm:prSet presAssocID="{017CFB07-F000-4637-A13F-9C8D465BE7CE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1395DB-CC57-48C5-9DBB-1477B379981D}" type="pres">
      <dgm:prSet presAssocID="{39102AB6-75D7-4E4B-AC59-730FE95C5721}" presName="negSpace" presStyleCnt="0"/>
      <dgm:spPr/>
    </dgm:pt>
    <dgm:pt modelId="{BE970BC3-F221-47FB-96A7-B1A4B6B95D20}" type="pres">
      <dgm:prSet presAssocID="{39102AB6-75D7-4E4B-AC59-730FE95C5721}" presName="circle" presStyleLbl="node1" presStyleIdx="0" presStyleCnt="2"/>
      <dgm:spPr/>
      <dgm:t>
        <a:bodyPr/>
        <a:lstStyle/>
        <a:p>
          <a:endParaRPr lang="cs-CZ"/>
        </a:p>
      </dgm:t>
    </dgm:pt>
    <dgm:pt modelId="{C6F7E40E-0B04-452B-99AA-F3B43228C2A4}" type="pres">
      <dgm:prSet presAssocID="{C934C00C-4FCF-4539-A173-9E52D1D691B9}" presName="transSpace" presStyleCnt="0"/>
      <dgm:spPr/>
    </dgm:pt>
    <dgm:pt modelId="{60784692-DD4D-437D-93DC-AF040942C9E5}" type="pres">
      <dgm:prSet presAssocID="{2BC746EF-7E71-4F40-85C8-938F53003DF8}" presName="posSpace" presStyleCnt="0"/>
      <dgm:spPr/>
    </dgm:pt>
    <dgm:pt modelId="{A241CE9E-88FA-4521-A008-9A3367208B27}" type="pres">
      <dgm:prSet presAssocID="{2BC746EF-7E71-4F40-85C8-938F53003DF8}" presName="vertFlow" presStyleCnt="0"/>
      <dgm:spPr/>
    </dgm:pt>
    <dgm:pt modelId="{03FC4F68-CBDE-491B-BFA7-2DD9C9F0A4CE}" type="pres">
      <dgm:prSet presAssocID="{2BC746EF-7E71-4F40-85C8-938F53003DF8}" presName="topSpace" presStyleCnt="0"/>
      <dgm:spPr/>
    </dgm:pt>
    <dgm:pt modelId="{B7206959-F645-498D-BD93-D38C39EBCE28}" type="pres">
      <dgm:prSet presAssocID="{2BC746EF-7E71-4F40-85C8-938F53003DF8}" presName="firstComp" presStyleCnt="0"/>
      <dgm:spPr/>
    </dgm:pt>
    <dgm:pt modelId="{FB082178-5EC5-438F-B7C5-5785392F5045}" type="pres">
      <dgm:prSet presAssocID="{2BC746EF-7E71-4F40-85C8-938F53003DF8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7F46D02D-3F31-4030-8E15-8EBD16F48F7C}" type="pres">
      <dgm:prSet presAssocID="{2BC746EF-7E71-4F40-85C8-938F53003DF8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F309F5-777C-4F35-A920-DA92451C8CDB}" type="pres">
      <dgm:prSet presAssocID="{17524F3A-3391-4881-B98B-8CEFE0F808BB}" presName="comp" presStyleCnt="0"/>
      <dgm:spPr/>
    </dgm:pt>
    <dgm:pt modelId="{CB2DC0BB-356D-4653-8B8F-32A31EDDACEC}" type="pres">
      <dgm:prSet presAssocID="{17524F3A-3391-4881-B98B-8CEFE0F808BB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8BA9D152-70EE-4928-955D-C63A19327F47}" type="pres">
      <dgm:prSet presAssocID="{17524F3A-3391-4881-B98B-8CEFE0F808BB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208143-1DB1-4825-8818-558D71D3A268}" type="pres">
      <dgm:prSet presAssocID="{2BC746EF-7E71-4F40-85C8-938F53003DF8}" presName="negSpace" presStyleCnt="0"/>
      <dgm:spPr/>
    </dgm:pt>
    <dgm:pt modelId="{EB9EE25D-2A6D-4818-8F57-52E4E0F78F56}" type="pres">
      <dgm:prSet presAssocID="{2BC746EF-7E71-4F40-85C8-938F53003DF8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51C13668-76BE-49AD-8F93-19FCD2820B28}" type="presOf" srcId="{39102AB6-75D7-4E4B-AC59-730FE95C5721}" destId="{BE970BC3-F221-47FB-96A7-B1A4B6B95D20}" srcOrd="0" destOrd="0" presId="urn:microsoft.com/office/officeart/2005/8/layout/hList9"/>
    <dgm:cxn modelId="{3D57A760-16DA-41ED-909C-F1704FD56D3D}" srcId="{4A820947-C446-4EEE-931C-9F6C500D35C7}" destId="{2BC746EF-7E71-4F40-85C8-938F53003DF8}" srcOrd="1" destOrd="0" parTransId="{79455E6E-5CAE-49AD-AF59-35D42F89CF22}" sibTransId="{2FDCE6CB-C343-4087-8A05-5FF451BAFB85}"/>
    <dgm:cxn modelId="{9DF2DFAD-6574-4B37-BFBB-E23569DB1D3B}" srcId="{2BC746EF-7E71-4F40-85C8-938F53003DF8}" destId="{8E0C608B-F74A-4A6D-A1F7-41F5134E3F22}" srcOrd="0" destOrd="0" parTransId="{D9A47F37-B0DD-4510-BDBE-83550634598A}" sibTransId="{F97F8291-3F3C-4A27-BE01-18011F639F92}"/>
    <dgm:cxn modelId="{87631C8A-8C25-4EB8-ADEE-0CC62C152B15}" type="presOf" srcId="{17524F3A-3391-4881-B98B-8CEFE0F808BB}" destId="{CB2DC0BB-356D-4653-8B8F-32A31EDDACEC}" srcOrd="0" destOrd="0" presId="urn:microsoft.com/office/officeart/2005/8/layout/hList9"/>
    <dgm:cxn modelId="{5B350018-CDA4-4A31-A312-C1FDCB756108}" type="presOf" srcId="{2BC746EF-7E71-4F40-85C8-938F53003DF8}" destId="{EB9EE25D-2A6D-4818-8F57-52E4E0F78F56}" srcOrd="0" destOrd="0" presId="urn:microsoft.com/office/officeart/2005/8/layout/hList9"/>
    <dgm:cxn modelId="{0B726A5A-FA62-4FB0-8C5A-46A831BBE36C}" srcId="{2BC746EF-7E71-4F40-85C8-938F53003DF8}" destId="{17524F3A-3391-4881-B98B-8CEFE0F808BB}" srcOrd="1" destOrd="0" parTransId="{4E421660-1654-4D26-8AC2-EE9B211BCDE2}" sibTransId="{D86644F0-0373-46A3-85AF-C80A3C2A50E7}"/>
    <dgm:cxn modelId="{D5A39B50-772E-4F5A-86A6-E4EB930C3F11}" type="presOf" srcId="{017CFB07-F000-4637-A13F-9C8D465BE7CE}" destId="{051A89E3-CC8C-426F-B9F4-710C1AB2C407}" srcOrd="1" destOrd="0" presId="urn:microsoft.com/office/officeart/2005/8/layout/hList9"/>
    <dgm:cxn modelId="{EA312EB5-F7F5-4743-A8D6-E43B4415D680}" srcId="{39102AB6-75D7-4E4B-AC59-730FE95C5721}" destId="{017CFB07-F000-4637-A13F-9C8D465BE7CE}" srcOrd="1" destOrd="0" parTransId="{9C2F12BD-9DD8-4050-9636-A4FB6652B718}" sibTransId="{74D1784D-833F-42A8-99B3-82B12D9F4BA6}"/>
    <dgm:cxn modelId="{CD25CD3A-2FBC-4870-AAD6-282CE7CA6993}" type="presOf" srcId="{8E0C608B-F74A-4A6D-A1F7-41F5134E3F22}" destId="{7F46D02D-3F31-4030-8E15-8EBD16F48F7C}" srcOrd="1" destOrd="0" presId="urn:microsoft.com/office/officeart/2005/8/layout/hList9"/>
    <dgm:cxn modelId="{6D5D2653-0475-4289-B366-EF8819DB5293}" srcId="{4A820947-C446-4EEE-931C-9F6C500D35C7}" destId="{39102AB6-75D7-4E4B-AC59-730FE95C5721}" srcOrd="0" destOrd="0" parTransId="{2FC4DA90-EC29-433F-8919-E969DC47F696}" sibTransId="{C934C00C-4FCF-4539-A173-9E52D1D691B9}"/>
    <dgm:cxn modelId="{CF8D29CD-F833-415A-9991-93E138E5A255}" type="presOf" srcId="{C8F07014-A831-4E0F-8274-8FF1D0F22A6E}" destId="{369D99AF-AE16-4495-AE17-54231E6E54F5}" srcOrd="0" destOrd="0" presId="urn:microsoft.com/office/officeart/2005/8/layout/hList9"/>
    <dgm:cxn modelId="{1A50B7C6-96B3-4EA3-BD73-DBD94E02BF9C}" type="presOf" srcId="{4A820947-C446-4EEE-931C-9F6C500D35C7}" destId="{A5E10F16-A4CB-4B8F-A212-12E0C302C6AA}" srcOrd="0" destOrd="0" presId="urn:microsoft.com/office/officeart/2005/8/layout/hList9"/>
    <dgm:cxn modelId="{CDC83F18-DC0C-4020-B13A-9D7E3119FD98}" type="presOf" srcId="{8E0C608B-F74A-4A6D-A1F7-41F5134E3F22}" destId="{FB082178-5EC5-438F-B7C5-5785392F5045}" srcOrd="0" destOrd="0" presId="urn:microsoft.com/office/officeart/2005/8/layout/hList9"/>
    <dgm:cxn modelId="{B08E4DF7-9CCB-4197-84D7-2F60319598F4}" srcId="{39102AB6-75D7-4E4B-AC59-730FE95C5721}" destId="{C8F07014-A831-4E0F-8274-8FF1D0F22A6E}" srcOrd="0" destOrd="0" parTransId="{68C09A27-313B-4604-B391-971EDC2D534F}" sibTransId="{5E9BD6F7-E422-4F7B-92E2-DF076EF8981B}"/>
    <dgm:cxn modelId="{CD424F94-3254-4D49-855B-FEC10F16A639}" type="presOf" srcId="{017CFB07-F000-4637-A13F-9C8D465BE7CE}" destId="{6A7C0C79-5023-45F2-BBE5-2EE56D0C2355}" srcOrd="0" destOrd="0" presId="urn:microsoft.com/office/officeart/2005/8/layout/hList9"/>
    <dgm:cxn modelId="{A8A03F6F-6E6E-48A1-9A1C-0B1C87CDD2F9}" type="presOf" srcId="{C8F07014-A831-4E0F-8274-8FF1D0F22A6E}" destId="{BDD2B63D-2D6F-43FA-81EC-0FDFE353DA11}" srcOrd="1" destOrd="0" presId="urn:microsoft.com/office/officeart/2005/8/layout/hList9"/>
    <dgm:cxn modelId="{FFE3EE1E-EC03-4E54-A841-2CADE5AC4246}" type="presOf" srcId="{17524F3A-3391-4881-B98B-8CEFE0F808BB}" destId="{8BA9D152-70EE-4928-955D-C63A19327F47}" srcOrd="1" destOrd="0" presId="urn:microsoft.com/office/officeart/2005/8/layout/hList9"/>
    <dgm:cxn modelId="{26CF2019-5060-4F76-B0AF-4421CBDD28B9}" type="presParOf" srcId="{A5E10F16-A4CB-4B8F-A212-12E0C302C6AA}" destId="{2609BB5C-F11C-4F24-9A1B-EC2213E70E9C}" srcOrd="0" destOrd="0" presId="urn:microsoft.com/office/officeart/2005/8/layout/hList9"/>
    <dgm:cxn modelId="{07BEA677-697D-43C4-85A9-B7CE24500DB9}" type="presParOf" srcId="{A5E10F16-A4CB-4B8F-A212-12E0C302C6AA}" destId="{E993C497-5824-45A7-BEA3-FA6CF2AA5238}" srcOrd="1" destOrd="0" presId="urn:microsoft.com/office/officeart/2005/8/layout/hList9"/>
    <dgm:cxn modelId="{1C53A757-EF87-43E2-8480-492DC0F0F129}" type="presParOf" srcId="{E993C497-5824-45A7-BEA3-FA6CF2AA5238}" destId="{DDC90AE5-AD70-4713-A8E2-9E1D542DDDF6}" srcOrd="0" destOrd="0" presId="urn:microsoft.com/office/officeart/2005/8/layout/hList9"/>
    <dgm:cxn modelId="{848C3770-08CF-4B38-859C-3FE53FA3AA24}" type="presParOf" srcId="{E993C497-5824-45A7-BEA3-FA6CF2AA5238}" destId="{2BD4D8D9-C288-42CC-ABD4-97EAB9B9B318}" srcOrd="1" destOrd="0" presId="urn:microsoft.com/office/officeart/2005/8/layout/hList9"/>
    <dgm:cxn modelId="{7B10EE66-B14F-4EC4-BE0D-9E937486CA9E}" type="presParOf" srcId="{2BD4D8D9-C288-42CC-ABD4-97EAB9B9B318}" destId="{369D99AF-AE16-4495-AE17-54231E6E54F5}" srcOrd="0" destOrd="0" presId="urn:microsoft.com/office/officeart/2005/8/layout/hList9"/>
    <dgm:cxn modelId="{2A36DAFD-3851-4FC5-9D51-69D77887ABF9}" type="presParOf" srcId="{2BD4D8D9-C288-42CC-ABD4-97EAB9B9B318}" destId="{BDD2B63D-2D6F-43FA-81EC-0FDFE353DA11}" srcOrd="1" destOrd="0" presId="urn:microsoft.com/office/officeart/2005/8/layout/hList9"/>
    <dgm:cxn modelId="{BD736142-C4DD-4DAD-B27C-ACB2CC758C57}" type="presParOf" srcId="{E993C497-5824-45A7-BEA3-FA6CF2AA5238}" destId="{C4C8D424-1C5B-46E5-9670-2AE9F96AE39F}" srcOrd="2" destOrd="0" presId="urn:microsoft.com/office/officeart/2005/8/layout/hList9"/>
    <dgm:cxn modelId="{595D936C-3A76-439C-A217-72831A441917}" type="presParOf" srcId="{C4C8D424-1C5B-46E5-9670-2AE9F96AE39F}" destId="{6A7C0C79-5023-45F2-BBE5-2EE56D0C2355}" srcOrd="0" destOrd="0" presId="urn:microsoft.com/office/officeart/2005/8/layout/hList9"/>
    <dgm:cxn modelId="{55DC9CA4-09A4-4F54-AFE2-0A2898751C27}" type="presParOf" srcId="{C4C8D424-1C5B-46E5-9670-2AE9F96AE39F}" destId="{051A89E3-CC8C-426F-B9F4-710C1AB2C407}" srcOrd="1" destOrd="0" presId="urn:microsoft.com/office/officeart/2005/8/layout/hList9"/>
    <dgm:cxn modelId="{FBA96BA4-ACAE-471F-AB9F-EC29069CDA7E}" type="presParOf" srcId="{A5E10F16-A4CB-4B8F-A212-12E0C302C6AA}" destId="{F71395DB-CC57-48C5-9DBB-1477B379981D}" srcOrd="2" destOrd="0" presId="urn:microsoft.com/office/officeart/2005/8/layout/hList9"/>
    <dgm:cxn modelId="{8C7698E9-F2E7-48B1-B76E-9998190D721B}" type="presParOf" srcId="{A5E10F16-A4CB-4B8F-A212-12E0C302C6AA}" destId="{BE970BC3-F221-47FB-96A7-B1A4B6B95D20}" srcOrd="3" destOrd="0" presId="urn:microsoft.com/office/officeart/2005/8/layout/hList9"/>
    <dgm:cxn modelId="{71EAA1D9-45BE-40A8-B7E7-D5785C31BBFB}" type="presParOf" srcId="{A5E10F16-A4CB-4B8F-A212-12E0C302C6AA}" destId="{C6F7E40E-0B04-452B-99AA-F3B43228C2A4}" srcOrd="4" destOrd="0" presId="urn:microsoft.com/office/officeart/2005/8/layout/hList9"/>
    <dgm:cxn modelId="{A5DD435D-2D81-42A1-A59B-7F2F0AD19C1C}" type="presParOf" srcId="{A5E10F16-A4CB-4B8F-A212-12E0C302C6AA}" destId="{60784692-DD4D-437D-93DC-AF040942C9E5}" srcOrd="5" destOrd="0" presId="urn:microsoft.com/office/officeart/2005/8/layout/hList9"/>
    <dgm:cxn modelId="{31EFA767-E0AB-447E-B297-0D58894CDF70}" type="presParOf" srcId="{A5E10F16-A4CB-4B8F-A212-12E0C302C6AA}" destId="{A241CE9E-88FA-4521-A008-9A3367208B27}" srcOrd="6" destOrd="0" presId="urn:microsoft.com/office/officeart/2005/8/layout/hList9"/>
    <dgm:cxn modelId="{7F438E07-B48D-43D8-9773-C8D952C442F5}" type="presParOf" srcId="{A241CE9E-88FA-4521-A008-9A3367208B27}" destId="{03FC4F68-CBDE-491B-BFA7-2DD9C9F0A4CE}" srcOrd="0" destOrd="0" presId="urn:microsoft.com/office/officeart/2005/8/layout/hList9"/>
    <dgm:cxn modelId="{CEB4AA65-F587-4DE4-A505-3009776B3722}" type="presParOf" srcId="{A241CE9E-88FA-4521-A008-9A3367208B27}" destId="{B7206959-F645-498D-BD93-D38C39EBCE28}" srcOrd="1" destOrd="0" presId="urn:microsoft.com/office/officeart/2005/8/layout/hList9"/>
    <dgm:cxn modelId="{6FA420A5-4368-4EB3-9B6D-50D7774D4572}" type="presParOf" srcId="{B7206959-F645-498D-BD93-D38C39EBCE28}" destId="{FB082178-5EC5-438F-B7C5-5785392F5045}" srcOrd="0" destOrd="0" presId="urn:microsoft.com/office/officeart/2005/8/layout/hList9"/>
    <dgm:cxn modelId="{152075F2-C858-4F96-B9CF-07680921CDB3}" type="presParOf" srcId="{B7206959-F645-498D-BD93-D38C39EBCE28}" destId="{7F46D02D-3F31-4030-8E15-8EBD16F48F7C}" srcOrd="1" destOrd="0" presId="urn:microsoft.com/office/officeart/2005/8/layout/hList9"/>
    <dgm:cxn modelId="{CC43665A-8362-451B-97A8-D37EEA8EB084}" type="presParOf" srcId="{A241CE9E-88FA-4521-A008-9A3367208B27}" destId="{68F309F5-777C-4F35-A920-DA92451C8CDB}" srcOrd="2" destOrd="0" presId="urn:microsoft.com/office/officeart/2005/8/layout/hList9"/>
    <dgm:cxn modelId="{D85D54A2-30A4-4AF3-BA48-6A48F8577D63}" type="presParOf" srcId="{68F309F5-777C-4F35-A920-DA92451C8CDB}" destId="{CB2DC0BB-356D-4653-8B8F-32A31EDDACEC}" srcOrd="0" destOrd="0" presId="urn:microsoft.com/office/officeart/2005/8/layout/hList9"/>
    <dgm:cxn modelId="{6DC044F2-DE8B-4542-A7BC-0C40E64F36AE}" type="presParOf" srcId="{68F309F5-777C-4F35-A920-DA92451C8CDB}" destId="{8BA9D152-70EE-4928-955D-C63A19327F47}" srcOrd="1" destOrd="0" presId="urn:microsoft.com/office/officeart/2005/8/layout/hList9"/>
    <dgm:cxn modelId="{C9669676-08FD-4785-AC21-12192079BEED}" type="presParOf" srcId="{A5E10F16-A4CB-4B8F-A212-12E0C302C6AA}" destId="{5E208143-1DB1-4825-8818-558D71D3A268}" srcOrd="7" destOrd="0" presId="urn:microsoft.com/office/officeart/2005/8/layout/hList9"/>
    <dgm:cxn modelId="{37A356CF-2AF8-4E30-89F2-B68771579BEE}" type="presParOf" srcId="{A5E10F16-A4CB-4B8F-A212-12E0C302C6AA}" destId="{EB9EE25D-2A6D-4818-8F57-52E4E0F78F56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43E420-612E-4441-BAC5-AB67B524707B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93D3C9-8F8D-4540-A4BA-54D7DB2EAE8A}">
      <dgm:prSet phldrT="[Text]"/>
      <dgm:spPr/>
      <dgm:t>
        <a:bodyPr/>
        <a:lstStyle/>
        <a:p>
          <a:r>
            <a:rPr lang="cs-CZ" dirty="0" smtClean="0"/>
            <a:t>angličtina</a:t>
          </a:r>
          <a:endParaRPr lang="cs-CZ" dirty="0"/>
        </a:p>
      </dgm:t>
    </dgm:pt>
    <dgm:pt modelId="{4C3549AB-A65E-42FF-B563-D2E5FFFABD0B}" type="parTrans" cxnId="{DA3F6236-36C0-459E-9372-F8B687FB7595}">
      <dgm:prSet/>
      <dgm:spPr/>
      <dgm:t>
        <a:bodyPr/>
        <a:lstStyle/>
        <a:p>
          <a:endParaRPr lang="cs-CZ"/>
        </a:p>
      </dgm:t>
    </dgm:pt>
    <dgm:pt modelId="{79420310-FD16-427C-98DA-E1C9BEFCA24F}" type="sibTrans" cxnId="{DA3F6236-36C0-459E-9372-F8B687FB7595}">
      <dgm:prSet/>
      <dgm:spPr/>
      <dgm:t>
        <a:bodyPr/>
        <a:lstStyle/>
        <a:p>
          <a:endParaRPr lang="cs-CZ"/>
        </a:p>
      </dgm:t>
    </dgm:pt>
    <dgm:pt modelId="{5A68219F-56EE-4EA2-BBB5-4F3736D878A3}">
      <dgm:prSet phldrT="[Text]"/>
      <dgm:spPr/>
      <dgm:t>
        <a:bodyPr/>
        <a:lstStyle/>
        <a:p>
          <a:r>
            <a:rPr lang="cs-CZ" dirty="0" smtClean="0"/>
            <a:t>pozůstatek po kolonistech</a:t>
          </a:r>
          <a:endParaRPr lang="cs-CZ" dirty="0"/>
        </a:p>
      </dgm:t>
    </dgm:pt>
    <dgm:pt modelId="{1BBC5F90-57BF-45F0-ACA6-9EB7921D0AF1}" type="parTrans" cxnId="{FA347F27-4489-4828-805B-95029AFF67F2}">
      <dgm:prSet/>
      <dgm:spPr/>
      <dgm:t>
        <a:bodyPr/>
        <a:lstStyle/>
        <a:p>
          <a:endParaRPr lang="cs-CZ"/>
        </a:p>
      </dgm:t>
    </dgm:pt>
    <dgm:pt modelId="{C28A16F2-07A1-4FB0-BB71-78CDE1CFF2A8}" type="sibTrans" cxnId="{FA347F27-4489-4828-805B-95029AFF67F2}">
      <dgm:prSet/>
      <dgm:spPr/>
      <dgm:t>
        <a:bodyPr/>
        <a:lstStyle/>
        <a:p>
          <a:endParaRPr lang="cs-CZ"/>
        </a:p>
      </dgm:t>
    </dgm:pt>
    <dgm:pt modelId="{9A4AA428-0D64-431C-A70C-36911079257D}">
      <dgm:prSet phldrT="[Text]"/>
      <dgm:spPr/>
      <dgm:t>
        <a:bodyPr/>
        <a:lstStyle/>
        <a:p>
          <a:r>
            <a:rPr lang="cs-CZ" dirty="0" smtClean="0"/>
            <a:t>hindština</a:t>
          </a:r>
          <a:endParaRPr lang="cs-CZ" dirty="0"/>
        </a:p>
      </dgm:t>
    </dgm:pt>
    <dgm:pt modelId="{E3C9D2C6-E891-4082-BE75-0125524F05BD}" type="parTrans" cxnId="{AC70C316-41A7-49A4-BD68-F314B70D8183}">
      <dgm:prSet/>
      <dgm:spPr/>
      <dgm:t>
        <a:bodyPr/>
        <a:lstStyle/>
        <a:p>
          <a:endParaRPr lang="cs-CZ"/>
        </a:p>
      </dgm:t>
    </dgm:pt>
    <dgm:pt modelId="{B0AF952E-5794-49F7-B2D1-BDB434D03A7C}" type="sibTrans" cxnId="{AC70C316-41A7-49A4-BD68-F314B70D8183}">
      <dgm:prSet/>
      <dgm:spPr/>
      <dgm:t>
        <a:bodyPr/>
        <a:lstStyle/>
        <a:p>
          <a:endParaRPr lang="cs-CZ"/>
        </a:p>
      </dgm:t>
    </dgm:pt>
    <dgm:pt modelId="{F3B50620-2174-4CA6-85A3-7C57DB038BA4}">
      <dgm:prSet phldrT="[Text]"/>
      <dgm:spPr/>
      <dgm:t>
        <a:bodyPr/>
        <a:lstStyle/>
        <a:p>
          <a:r>
            <a:rPr lang="cs-CZ" dirty="0" smtClean="0"/>
            <a:t>indoevropský jazyk</a:t>
          </a:r>
          <a:endParaRPr lang="cs-CZ" dirty="0"/>
        </a:p>
      </dgm:t>
    </dgm:pt>
    <dgm:pt modelId="{6BD0B15A-69F2-428F-B260-21FD58926BAF}" type="parTrans" cxnId="{FA532B34-43D2-4D13-B210-489FE7BC2242}">
      <dgm:prSet/>
      <dgm:spPr/>
      <dgm:t>
        <a:bodyPr/>
        <a:lstStyle/>
        <a:p>
          <a:endParaRPr lang="cs-CZ"/>
        </a:p>
      </dgm:t>
    </dgm:pt>
    <dgm:pt modelId="{296FB62B-9A81-4454-91A3-4DB113727507}" type="sibTrans" cxnId="{FA532B34-43D2-4D13-B210-489FE7BC2242}">
      <dgm:prSet/>
      <dgm:spPr/>
      <dgm:t>
        <a:bodyPr/>
        <a:lstStyle/>
        <a:p>
          <a:endParaRPr lang="cs-CZ"/>
        </a:p>
      </dgm:t>
    </dgm:pt>
    <dgm:pt modelId="{B5C2E500-F0A3-4B89-A59D-8AC40D8DE66D}" type="pres">
      <dgm:prSet presAssocID="{8943E420-612E-4441-BAC5-AB67B524707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DEDD3C-C638-4AA7-91E9-AF75AB3FBD2E}" type="pres">
      <dgm:prSet presAssocID="{D893D3C9-8F8D-4540-A4BA-54D7DB2EAE8A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E96A55-A985-42F4-BEE3-89B9A6337864}" type="pres">
      <dgm:prSet presAssocID="{D893D3C9-8F8D-4540-A4BA-54D7DB2EAE8A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683F83-E4FA-4A59-9315-050E72B163E3}" type="pres">
      <dgm:prSet presAssocID="{9A4AA428-0D64-431C-A70C-36911079257D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E42900-4C64-4307-88CC-03C74311D459}" type="pres">
      <dgm:prSet presAssocID="{9A4AA428-0D64-431C-A70C-36911079257D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347F27-4489-4828-805B-95029AFF67F2}" srcId="{D893D3C9-8F8D-4540-A4BA-54D7DB2EAE8A}" destId="{5A68219F-56EE-4EA2-BBB5-4F3736D878A3}" srcOrd="0" destOrd="0" parTransId="{1BBC5F90-57BF-45F0-ACA6-9EB7921D0AF1}" sibTransId="{C28A16F2-07A1-4FB0-BB71-78CDE1CFF2A8}"/>
    <dgm:cxn modelId="{AC70C316-41A7-49A4-BD68-F314B70D8183}" srcId="{8943E420-612E-4441-BAC5-AB67B524707B}" destId="{9A4AA428-0D64-431C-A70C-36911079257D}" srcOrd="1" destOrd="0" parTransId="{E3C9D2C6-E891-4082-BE75-0125524F05BD}" sibTransId="{B0AF952E-5794-49F7-B2D1-BDB434D03A7C}"/>
    <dgm:cxn modelId="{0AFBF648-F316-44A6-86CB-1A89950C5BCB}" type="presOf" srcId="{9A4AA428-0D64-431C-A70C-36911079257D}" destId="{BD683F83-E4FA-4A59-9315-050E72B163E3}" srcOrd="0" destOrd="0" presId="urn:microsoft.com/office/officeart/2005/8/layout/vList2"/>
    <dgm:cxn modelId="{80250C45-8F1A-4EA9-8710-2F72C7FAC8E9}" type="presOf" srcId="{F3B50620-2174-4CA6-85A3-7C57DB038BA4}" destId="{ADE42900-4C64-4307-88CC-03C74311D459}" srcOrd="0" destOrd="0" presId="urn:microsoft.com/office/officeart/2005/8/layout/vList2"/>
    <dgm:cxn modelId="{2FAA84D8-968B-4492-A4F0-841DF2206A0B}" type="presOf" srcId="{D893D3C9-8F8D-4540-A4BA-54D7DB2EAE8A}" destId="{76DEDD3C-C638-4AA7-91E9-AF75AB3FBD2E}" srcOrd="0" destOrd="0" presId="urn:microsoft.com/office/officeart/2005/8/layout/vList2"/>
    <dgm:cxn modelId="{DA3F6236-36C0-459E-9372-F8B687FB7595}" srcId="{8943E420-612E-4441-BAC5-AB67B524707B}" destId="{D893D3C9-8F8D-4540-A4BA-54D7DB2EAE8A}" srcOrd="0" destOrd="0" parTransId="{4C3549AB-A65E-42FF-B563-D2E5FFFABD0B}" sibTransId="{79420310-FD16-427C-98DA-E1C9BEFCA24F}"/>
    <dgm:cxn modelId="{C6B9151C-1BAB-434A-A061-17FAB7FC5CEE}" type="presOf" srcId="{5A68219F-56EE-4EA2-BBB5-4F3736D878A3}" destId="{E1E96A55-A985-42F4-BEE3-89B9A6337864}" srcOrd="0" destOrd="0" presId="urn:microsoft.com/office/officeart/2005/8/layout/vList2"/>
    <dgm:cxn modelId="{FA532B34-43D2-4D13-B210-489FE7BC2242}" srcId="{9A4AA428-0D64-431C-A70C-36911079257D}" destId="{F3B50620-2174-4CA6-85A3-7C57DB038BA4}" srcOrd="0" destOrd="0" parTransId="{6BD0B15A-69F2-428F-B260-21FD58926BAF}" sibTransId="{296FB62B-9A81-4454-91A3-4DB113727507}"/>
    <dgm:cxn modelId="{367E9821-8E1C-46F0-83EE-0C234065D003}" type="presOf" srcId="{8943E420-612E-4441-BAC5-AB67B524707B}" destId="{B5C2E500-F0A3-4B89-A59D-8AC40D8DE66D}" srcOrd="0" destOrd="0" presId="urn:microsoft.com/office/officeart/2005/8/layout/vList2"/>
    <dgm:cxn modelId="{E8573B9B-6B59-4CE0-972E-2E83A139C5AD}" type="presParOf" srcId="{B5C2E500-F0A3-4B89-A59D-8AC40D8DE66D}" destId="{76DEDD3C-C638-4AA7-91E9-AF75AB3FBD2E}" srcOrd="0" destOrd="0" presId="urn:microsoft.com/office/officeart/2005/8/layout/vList2"/>
    <dgm:cxn modelId="{F518B9F0-317F-4352-B0F5-EF75F0928CB1}" type="presParOf" srcId="{B5C2E500-F0A3-4B89-A59D-8AC40D8DE66D}" destId="{E1E96A55-A985-42F4-BEE3-89B9A6337864}" srcOrd="1" destOrd="0" presId="urn:microsoft.com/office/officeart/2005/8/layout/vList2"/>
    <dgm:cxn modelId="{1982FF86-BEA3-4A93-9261-BAE71446272F}" type="presParOf" srcId="{B5C2E500-F0A3-4B89-A59D-8AC40D8DE66D}" destId="{BD683F83-E4FA-4A59-9315-050E72B163E3}" srcOrd="2" destOrd="0" presId="urn:microsoft.com/office/officeart/2005/8/layout/vList2"/>
    <dgm:cxn modelId="{702B5D50-BFB4-4414-9481-2811315CE230}" type="presParOf" srcId="{B5C2E500-F0A3-4B89-A59D-8AC40D8DE66D}" destId="{ADE42900-4C64-4307-88CC-03C74311D45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1B99A9-7B3E-40A3-BFD2-D556AB2330D8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D413CE0-607A-4759-8E7E-EB8285EB8374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Dillí</a:t>
          </a:r>
          <a:endParaRPr lang="cs-CZ" dirty="0">
            <a:solidFill>
              <a:srgbClr val="FF0000"/>
            </a:solidFill>
          </a:endParaRPr>
        </a:p>
      </dgm:t>
    </dgm:pt>
    <dgm:pt modelId="{C3D5CB82-E3EF-48B0-8EE2-E44506C5DB4D}" type="parTrans" cxnId="{1F21EFDE-6EFD-4C5B-9B46-29E7BF8D3F8E}">
      <dgm:prSet/>
      <dgm:spPr/>
      <dgm:t>
        <a:bodyPr/>
        <a:lstStyle/>
        <a:p>
          <a:endParaRPr lang="cs-CZ"/>
        </a:p>
      </dgm:t>
    </dgm:pt>
    <dgm:pt modelId="{F48E0C6F-34EE-44F4-98D8-A50EC75608C9}" type="sibTrans" cxnId="{1F21EFDE-6EFD-4C5B-9B46-29E7BF8D3F8E}">
      <dgm:prSet/>
      <dgm:spPr/>
      <dgm:t>
        <a:bodyPr/>
        <a:lstStyle/>
        <a:p>
          <a:endParaRPr lang="cs-CZ"/>
        </a:p>
      </dgm:t>
    </dgm:pt>
    <dgm:pt modelId="{D806930C-20D3-4FF0-B565-109F20DE71DD}">
      <dgm:prSet phldrT="[Text]"/>
      <dgm:spPr/>
      <dgm:t>
        <a:bodyPr/>
        <a:lstStyle/>
        <a:p>
          <a:r>
            <a:rPr lang="cs-CZ" dirty="0" err="1" smtClean="0"/>
            <a:t>Mumbai</a:t>
          </a:r>
          <a:endParaRPr lang="cs-CZ" dirty="0"/>
        </a:p>
      </dgm:t>
    </dgm:pt>
    <dgm:pt modelId="{49636C8E-6742-4955-933E-77FF08D40535}" type="parTrans" cxnId="{D90F6B38-1760-4E8F-AF57-2ACB7B5D54CD}">
      <dgm:prSet/>
      <dgm:spPr/>
      <dgm:t>
        <a:bodyPr/>
        <a:lstStyle/>
        <a:p>
          <a:endParaRPr lang="cs-CZ"/>
        </a:p>
      </dgm:t>
    </dgm:pt>
    <dgm:pt modelId="{7D973136-3051-4997-968B-12CC3579AFDF}" type="sibTrans" cxnId="{D90F6B38-1760-4E8F-AF57-2ACB7B5D54CD}">
      <dgm:prSet/>
      <dgm:spPr/>
      <dgm:t>
        <a:bodyPr/>
        <a:lstStyle/>
        <a:p>
          <a:endParaRPr lang="cs-CZ"/>
        </a:p>
      </dgm:t>
    </dgm:pt>
    <dgm:pt modelId="{1EA5CE72-75A8-4E5D-9F79-82528D890711}">
      <dgm:prSet phldrT="[Text]"/>
      <dgm:spPr/>
      <dgm:t>
        <a:bodyPr/>
        <a:lstStyle/>
        <a:p>
          <a:r>
            <a:rPr lang="cs-CZ" dirty="0" smtClean="0"/>
            <a:t>Kalkata</a:t>
          </a:r>
          <a:endParaRPr lang="cs-CZ" dirty="0"/>
        </a:p>
      </dgm:t>
    </dgm:pt>
    <dgm:pt modelId="{04D6E1A0-7A1E-4A77-AE1B-C2DD01448776}" type="parTrans" cxnId="{A566223C-D394-4242-A9C0-203D313C7EA0}">
      <dgm:prSet/>
      <dgm:spPr/>
      <dgm:t>
        <a:bodyPr/>
        <a:lstStyle/>
        <a:p>
          <a:endParaRPr lang="cs-CZ"/>
        </a:p>
      </dgm:t>
    </dgm:pt>
    <dgm:pt modelId="{1516BD1F-9706-4B6D-AFE3-1D509BD415F1}" type="sibTrans" cxnId="{A566223C-D394-4242-A9C0-203D313C7EA0}">
      <dgm:prSet/>
      <dgm:spPr/>
      <dgm:t>
        <a:bodyPr/>
        <a:lstStyle/>
        <a:p>
          <a:endParaRPr lang="cs-CZ"/>
        </a:p>
      </dgm:t>
    </dgm:pt>
    <dgm:pt modelId="{2151AE7A-8768-42DC-B170-454506F6EE0E}">
      <dgm:prSet phldrT="[Text]"/>
      <dgm:spPr/>
      <dgm:t>
        <a:bodyPr/>
        <a:lstStyle/>
        <a:p>
          <a:r>
            <a:rPr lang="cs-CZ" dirty="0" smtClean="0"/>
            <a:t>Madrás</a:t>
          </a:r>
          <a:endParaRPr lang="cs-CZ" dirty="0"/>
        </a:p>
      </dgm:t>
    </dgm:pt>
    <dgm:pt modelId="{FF1FF04F-D554-4F83-B8DA-C26DCEE9AAFC}" type="parTrans" cxnId="{6E76782C-9B13-40ED-B719-AC99E6D69A9A}">
      <dgm:prSet/>
      <dgm:spPr/>
      <dgm:t>
        <a:bodyPr/>
        <a:lstStyle/>
        <a:p>
          <a:endParaRPr lang="cs-CZ"/>
        </a:p>
      </dgm:t>
    </dgm:pt>
    <dgm:pt modelId="{4E817B06-6D9F-4306-BB2F-275D28CDB7AF}" type="sibTrans" cxnId="{6E76782C-9B13-40ED-B719-AC99E6D69A9A}">
      <dgm:prSet/>
      <dgm:spPr/>
      <dgm:t>
        <a:bodyPr/>
        <a:lstStyle/>
        <a:p>
          <a:endParaRPr lang="cs-CZ"/>
        </a:p>
      </dgm:t>
    </dgm:pt>
    <dgm:pt modelId="{4C3DC9B6-25B2-4B7F-96C4-B55BBA1A7E97}" type="pres">
      <dgm:prSet presAssocID="{721B99A9-7B3E-40A3-BFD2-D556AB2330D8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EB56ED59-17D9-444B-8938-FFA4BE9685DF}" type="pres">
      <dgm:prSet presAssocID="{1D413CE0-607A-4759-8E7E-EB8285EB8374}" presName="singleCycle" presStyleCnt="0"/>
      <dgm:spPr/>
    </dgm:pt>
    <dgm:pt modelId="{BCA92BAE-9AEB-4AF8-9357-5671158F06EC}" type="pres">
      <dgm:prSet presAssocID="{1D413CE0-607A-4759-8E7E-EB8285EB8374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E8D2B04B-B5C2-4092-965A-FDDFDD200D9A}" type="pres">
      <dgm:prSet presAssocID="{49636C8E-6742-4955-933E-77FF08D40535}" presName="Name56" presStyleLbl="parChTrans1D2" presStyleIdx="0" presStyleCnt="3"/>
      <dgm:spPr/>
      <dgm:t>
        <a:bodyPr/>
        <a:lstStyle/>
        <a:p>
          <a:endParaRPr lang="cs-CZ"/>
        </a:p>
      </dgm:t>
    </dgm:pt>
    <dgm:pt modelId="{27188750-F159-4E21-BC7F-8FB866FAE14A}" type="pres">
      <dgm:prSet presAssocID="{D806930C-20D3-4FF0-B565-109F20DE71DD}" presName="text0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CD53C5-3DB1-46DD-9358-B41321B53A4C}" type="pres">
      <dgm:prSet presAssocID="{04D6E1A0-7A1E-4A77-AE1B-C2DD01448776}" presName="Name56" presStyleLbl="parChTrans1D2" presStyleIdx="1" presStyleCnt="3"/>
      <dgm:spPr/>
      <dgm:t>
        <a:bodyPr/>
        <a:lstStyle/>
        <a:p>
          <a:endParaRPr lang="cs-CZ"/>
        </a:p>
      </dgm:t>
    </dgm:pt>
    <dgm:pt modelId="{A09C2605-8DE2-49BA-8A23-DC33337A1C08}" type="pres">
      <dgm:prSet presAssocID="{1EA5CE72-75A8-4E5D-9F79-82528D890711}" presName="text0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62A32-D4AB-4DA5-8916-ECAEAD3DFAB5}" type="pres">
      <dgm:prSet presAssocID="{FF1FF04F-D554-4F83-B8DA-C26DCEE9AAFC}" presName="Name56" presStyleLbl="parChTrans1D2" presStyleIdx="2" presStyleCnt="3"/>
      <dgm:spPr/>
      <dgm:t>
        <a:bodyPr/>
        <a:lstStyle/>
        <a:p>
          <a:endParaRPr lang="cs-CZ"/>
        </a:p>
      </dgm:t>
    </dgm:pt>
    <dgm:pt modelId="{C7B75816-8A7E-4FA8-855D-1746883B3181}" type="pres">
      <dgm:prSet presAssocID="{2151AE7A-8768-42DC-B170-454506F6EE0E}" presName="text0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0F6B38-1760-4E8F-AF57-2ACB7B5D54CD}" srcId="{1D413CE0-607A-4759-8E7E-EB8285EB8374}" destId="{D806930C-20D3-4FF0-B565-109F20DE71DD}" srcOrd="0" destOrd="0" parTransId="{49636C8E-6742-4955-933E-77FF08D40535}" sibTransId="{7D973136-3051-4997-968B-12CC3579AFDF}"/>
    <dgm:cxn modelId="{AB790015-79A1-4707-8DA2-7F8F876ADFF3}" type="presOf" srcId="{721B99A9-7B3E-40A3-BFD2-D556AB2330D8}" destId="{4C3DC9B6-25B2-4B7F-96C4-B55BBA1A7E97}" srcOrd="0" destOrd="0" presId="urn:microsoft.com/office/officeart/2008/layout/RadialCluster"/>
    <dgm:cxn modelId="{1F21EFDE-6EFD-4C5B-9B46-29E7BF8D3F8E}" srcId="{721B99A9-7B3E-40A3-BFD2-D556AB2330D8}" destId="{1D413CE0-607A-4759-8E7E-EB8285EB8374}" srcOrd="0" destOrd="0" parTransId="{C3D5CB82-E3EF-48B0-8EE2-E44506C5DB4D}" sibTransId="{F48E0C6F-34EE-44F4-98D8-A50EC75608C9}"/>
    <dgm:cxn modelId="{935A8FB4-CBEC-403F-B90F-2CA0BC3171CB}" type="presOf" srcId="{04D6E1A0-7A1E-4A77-AE1B-C2DD01448776}" destId="{A1CD53C5-3DB1-46DD-9358-B41321B53A4C}" srcOrd="0" destOrd="0" presId="urn:microsoft.com/office/officeart/2008/layout/RadialCluster"/>
    <dgm:cxn modelId="{B88857CD-4090-4DDF-AD3B-07A2284200BC}" type="presOf" srcId="{D806930C-20D3-4FF0-B565-109F20DE71DD}" destId="{27188750-F159-4E21-BC7F-8FB866FAE14A}" srcOrd="0" destOrd="0" presId="urn:microsoft.com/office/officeart/2008/layout/RadialCluster"/>
    <dgm:cxn modelId="{A3F55C93-8CC5-46A9-AD2D-F8C6D37446C0}" type="presOf" srcId="{1EA5CE72-75A8-4E5D-9F79-82528D890711}" destId="{A09C2605-8DE2-49BA-8A23-DC33337A1C08}" srcOrd="0" destOrd="0" presId="urn:microsoft.com/office/officeart/2008/layout/RadialCluster"/>
    <dgm:cxn modelId="{73BE9964-6D6E-422F-BEA3-CBF5498C13F9}" type="presOf" srcId="{49636C8E-6742-4955-933E-77FF08D40535}" destId="{E8D2B04B-B5C2-4092-965A-FDDFDD200D9A}" srcOrd="0" destOrd="0" presId="urn:microsoft.com/office/officeart/2008/layout/RadialCluster"/>
    <dgm:cxn modelId="{069C91DE-0203-47E7-A608-5C48C9D5906F}" type="presOf" srcId="{2151AE7A-8768-42DC-B170-454506F6EE0E}" destId="{C7B75816-8A7E-4FA8-855D-1746883B3181}" srcOrd="0" destOrd="0" presId="urn:microsoft.com/office/officeart/2008/layout/RadialCluster"/>
    <dgm:cxn modelId="{A566223C-D394-4242-A9C0-203D313C7EA0}" srcId="{1D413CE0-607A-4759-8E7E-EB8285EB8374}" destId="{1EA5CE72-75A8-4E5D-9F79-82528D890711}" srcOrd="1" destOrd="0" parTransId="{04D6E1A0-7A1E-4A77-AE1B-C2DD01448776}" sibTransId="{1516BD1F-9706-4B6D-AFE3-1D509BD415F1}"/>
    <dgm:cxn modelId="{40C2A365-B7E3-4997-890A-635B522916D7}" type="presOf" srcId="{1D413CE0-607A-4759-8E7E-EB8285EB8374}" destId="{BCA92BAE-9AEB-4AF8-9357-5671158F06EC}" srcOrd="0" destOrd="0" presId="urn:microsoft.com/office/officeart/2008/layout/RadialCluster"/>
    <dgm:cxn modelId="{6E76782C-9B13-40ED-B719-AC99E6D69A9A}" srcId="{1D413CE0-607A-4759-8E7E-EB8285EB8374}" destId="{2151AE7A-8768-42DC-B170-454506F6EE0E}" srcOrd="2" destOrd="0" parTransId="{FF1FF04F-D554-4F83-B8DA-C26DCEE9AAFC}" sibTransId="{4E817B06-6D9F-4306-BB2F-275D28CDB7AF}"/>
    <dgm:cxn modelId="{71038C9E-62E7-4909-8851-0E6AB8A35E1B}" type="presOf" srcId="{FF1FF04F-D554-4F83-B8DA-C26DCEE9AAFC}" destId="{AA462A32-D4AB-4DA5-8916-ECAEAD3DFAB5}" srcOrd="0" destOrd="0" presId="urn:microsoft.com/office/officeart/2008/layout/RadialCluster"/>
    <dgm:cxn modelId="{8E0E07FE-4AF7-4910-A55A-B642E20E51CB}" type="presParOf" srcId="{4C3DC9B6-25B2-4B7F-96C4-B55BBA1A7E97}" destId="{EB56ED59-17D9-444B-8938-FFA4BE9685DF}" srcOrd="0" destOrd="0" presId="urn:microsoft.com/office/officeart/2008/layout/RadialCluster"/>
    <dgm:cxn modelId="{5AB482D6-1100-49A0-9795-AD584F899216}" type="presParOf" srcId="{EB56ED59-17D9-444B-8938-FFA4BE9685DF}" destId="{BCA92BAE-9AEB-4AF8-9357-5671158F06EC}" srcOrd="0" destOrd="0" presId="urn:microsoft.com/office/officeart/2008/layout/RadialCluster"/>
    <dgm:cxn modelId="{B0D4B160-2CA9-4FD1-9CA3-CC872933ABC6}" type="presParOf" srcId="{EB56ED59-17D9-444B-8938-FFA4BE9685DF}" destId="{E8D2B04B-B5C2-4092-965A-FDDFDD200D9A}" srcOrd="1" destOrd="0" presId="urn:microsoft.com/office/officeart/2008/layout/RadialCluster"/>
    <dgm:cxn modelId="{8E5CBBC2-7BF5-49F2-AEC9-2C3D105BD286}" type="presParOf" srcId="{EB56ED59-17D9-444B-8938-FFA4BE9685DF}" destId="{27188750-F159-4E21-BC7F-8FB866FAE14A}" srcOrd="2" destOrd="0" presId="urn:microsoft.com/office/officeart/2008/layout/RadialCluster"/>
    <dgm:cxn modelId="{7C3466FF-D815-42CC-898E-5B35C4DE1905}" type="presParOf" srcId="{EB56ED59-17D9-444B-8938-FFA4BE9685DF}" destId="{A1CD53C5-3DB1-46DD-9358-B41321B53A4C}" srcOrd="3" destOrd="0" presId="urn:microsoft.com/office/officeart/2008/layout/RadialCluster"/>
    <dgm:cxn modelId="{83D046EB-9295-450E-AFDC-8BEFC39AEB71}" type="presParOf" srcId="{EB56ED59-17D9-444B-8938-FFA4BE9685DF}" destId="{A09C2605-8DE2-49BA-8A23-DC33337A1C08}" srcOrd="4" destOrd="0" presId="urn:microsoft.com/office/officeart/2008/layout/RadialCluster"/>
    <dgm:cxn modelId="{223C7F51-E0CD-4F3E-B6E7-872009B273F7}" type="presParOf" srcId="{EB56ED59-17D9-444B-8938-FFA4BE9685DF}" destId="{AA462A32-D4AB-4DA5-8916-ECAEAD3DFAB5}" srcOrd="5" destOrd="0" presId="urn:microsoft.com/office/officeart/2008/layout/RadialCluster"/>
    <dgm:cxn modelId="{5788FB69-4E4D-4E20-BFCD-6CECB133FA79}" type="presParOf" srcId="{EB56ED59-17D9-444B-8938-FFA4BE9685DF}" destId="{C7B75816-8A7E-4FA8-855D-1746883B3181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F3E00B-A15B-4C8A-A24E-5BF066A0B00D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87B94C7-995E-46C5-8A1C-E23F33572120}">
      <dgm:prSet phldrT="[Text]"/>
      <dgm:spPr/>
      <dgm:t>
        <a:bodyPr/>
        <a:lstStyle/>
        <a:p>
          <a:r>
            <a:rPr lang="cs-CZ" dirty="0" smtClean="0"/>
            <a:t>¾ obyv. pracuje na venkově</a:t>
          </a:r>
          <a:endParaRPr lang="cs-CZ" dirty="0"/>
        </a:p>
      </dgm:t>
    </dgm:pt>
    <dgm:pt modelId="{1A66EE26-6BF8-4212-A2B6-250AF1458015}" type="parTrans" cxnId="{0994E09E-D68F-442F-BD2B-17EB50111AB0}">
      <dgm:prSet/>
      <dgm:spPr/>
      <dgm:t>
        <a:bodyPr/>
        <a:lstStyle/>
        <a:p>
          <a:endParaRPr lang="cs-CZ"/>
        </a:p>
      </dgm:t>
    </dgm:pt>
    <dgm:pt modelId="{6427E602-6C8F-43BD-807D-FC7416D8CA82}" type="sibTrans" cxnId="{0994E09E-D68F-442F-BD2B-17EB50111AB0}">
      <dgm:prSet/>
      <dgm:spPr/>
      <dgm:t>
        <a:bodyPr/>
        <a:lstStyle/>
        <a:p>
          <a:endParaRPr lang="cs-CZ"/>
        </a:p>
      </dgm:t>
    </dgm:pt>
    <dgm:pt modelId="{2039A778-21F0-45E8-BF86-4C1139CFE9CF}">
      <dgm:prSet phldrT="[Text]"/>
      <dgm:spPr/>
      <dgm:t>
        <a:bodyPr/>
        <a:lstStyle/>
        <a:p>
          <a:r>
            <a:rPr lang="cs-CZ" dirty="0" smtClean="0"/>
            <a:t>zaostalé</a:t>
          </a:r>
          <a:endParaRPr lang="cs-CZ" dirty="0"/>
        </a:p>
      </dgm:t>
    </dgm:pt>
    <dgm:pt modelId="{02F7763E-D332-4955-B421-AE15725050C6}" type="parTrans" cxnId="{516EA60E-3BDC-4EC9-A9C0-7F3826488E52}">
      <dgm:prSet/>
      <dgm:spPr/>
      <dgm:t>
        <a:bodyPr/>
        <a:lstStyle/>
        <a:p>
          <a:endParaRPr lang="cs-CZ"/>
        </a:p>
      </dgm:t>
    </dgm:pt>
    <dgm:pt modelId="{B10D50CB-700B-460F-AD20-A89A4913BA67}" type="sibTrans" cxnId="{516EA60E-3BDC-4EC9-A9C0-7F3826488E52}">
      <dgm:prSet/>
      <dgm:spPr/>
      <dgm:t>
        <a:bodyPr/>
        <a:lstStyle/>
        <a:p>
          <a:endParaRPr lang="cs-CZ"/>
        </a:p>
      </dgm:t>
    </dgm:pt>
    <dgm:pt modelId="{98FDD797-4559-452E-9AA2-15E788135E8B}">
      <dgm:prSet phldrT="[Text]"/>
      <dgm:spPr/>
      <dgm:t>
        <a:bodyPr/>
        <a:lstStyle/>
        <a:p>
          <a:r>
            <a:rPr lang="cs-CZ" dirty="0" smtClean="0"/>
            <a:t>nízké výnosy</a:t>
          </a:r>
          <a:endParaRPr lang="cs-CZ" dirty="0"/>
        </a:p>
      </dgm:t>
    </dgm:pt>
    <dgm:pt modelId="{43E92B90-9667-4A0A-B21A-30B91009C738}" type="parTrans" cxnId="{2F21EB89-97E7-455A-9E99-8E4FB9B39021}">
      <dgm:prSet/>
      <dgm:spPr/>
      <dgm:t>
        <a:bodyPr/>
        <a:lstStyle/>
        <a:p>
          <a:endParaRPr lang="cs-CZ"/>
        </a:p>
      </dgm:t>
    </dgm:pt>
    <dgm:pt modelId="{5490FF0D-F169-4B40-8C43-BA416CE02E16}" type="sibTrans" cxnId="{2F21EB89-97E7-455A-9E99-8E4FB9B39021}">
      <dgm:prSet/>
      <dgm:spPr/>
      <dgm:t>
        <a:bodyPr/>
        <a:lstStyle/>
        <a:p>
          <a:endParaRPr lang="cs-CZ"/>
        </a:p>
      </dgm:t>
    </dgm:pt>
    <dgm:pt modelId="{3F8DDFC1-98DC-4459-B124-D96AC545D4C1}" type="pres">
      <dgm:prSet presAssocID="{20F3E00B-A15B-4C8A-A24E-5BF066A0B00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F879DB2-9BB4-4388-81DC-0EA47D169EBD}" type="pres">
      <dgm:prSet presAssocID="{B87B94C7-995E-46C5-8A1C-E23F33572120}" presName="parentLin" presStyleCnt="0"/>
      <dgm:spPr/>
    </dgm:pt>
    <dgm:pt modelId="{68E1D3C0-8356-4C60-AD0A-3422CBAB263A}" type="pres">
      <dgm:prSet presAssocID="{B87B94C7-995E-46C5-8A1C-E23F3357212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2C67DAC-6A87-4EB8-B8C4-DC9D0AFC5F11}" type="pres">
      <dgm:prSet presAssocID="{B87B94C7-995E-46C5-8A1C-E23F3357212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3668D1-D227-4F82-8B50-5691F9F5A787}" type="pres">
      <dgm:prSet presAssocID="{B87B94C7-995E-46C5-8A1C-E23F33572120}" presName="negativeSpace" presStyleCnt="0"/>
      <dgm:spPr/>
    </dgm:pt>
    <dgm:pt modelId="{2E68BCBE-89F8-436F-8F6D-BE783CC6DCCD}" type="pres">
      <dgm:prSet presAssocID="{B87B94C7-995E-46C5-8A1C-E23F33572120}" presName="childText" presStyleLbl="conFgAcc1" presStyleIdx="0" presStyleCnt="3">
        <dgm:presLayoutVars>
          <dgm:bulletEnabled val="1"/>
        </dgm:presLayoutVars>
      </dgm:prSet>
      <dgm:spPr/>
    </dgm:pt>
    <dgm:pt modelId="{BCECB6CC-3C5A-4E0D-85AE-206A81B783BD}" type="pres">
      <dgm:prSet presAssocID="{6427E602-6C8F-43BD-807D-FC7416D8CA82}" presName="spaceBetweenRectangles" presStyleCnt="0"/>
      <dgm:spPr/>
    </dgm:pt>
    <dgm:pt modelId="{FFE84F6C-AE56-403D-BA8C-6605A4A306F2}" type="pres">
      <dgm:prSet presAssocID="{2039A778-21F0-45E8-BF86-4C1139CFE9CF}" presName="parentLin" presStyleCnt="0"/>
      <dgm:spPr/>
    </dgm:pt>
    <dgm:pt modelId="{9D8D5F3C-49B0-47E9-B97D-E99A038A514E}" type="pres">
      <dgm:prSet presAssocID="{2039A778-21F0-45E8-BF86-4C1139CFE9CF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EE940D51-CFE0-47DD-A5BA-0847856BFA97}" type="pres">
      <dgm:prSet presAssocID="{2039A778-21F0-45E8-BF86-4C1139CFE9CF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D980AD-F01B-4A78-9618-6815A8424198}" type="pres">
      <dgm:prSet presAssocID="{2039A778-21F0-45E8-BF86-4C1139CFE9CF}" presName="negativeSpace" presStyleCnt="0"/>
      <dgm:spPr/>
    </dgm:pt>
    <dgm:pt modelId="{48DF526A-6BAD-4E3E-943C-BB0AEC98A1B1}" type="pres">
      <dgm:prSet presAssocID="{2039A778-21F0-45E8-BF86-4C1139CFE9CF}" presName="childText" presStyleLbl="conFgAcc1" presStyleIdx="1" presStyleCnt="3">
        <dgm:presLayoutVars>
          <dgm:bulletEnabled val="1"/>
        </dgm:presLayoutVars>
      </dgm:prSet>
      <dgm:spPr/>
    </dgm:pt>
    <dgm:pt modelId="{D71DABCC-9133-4987-85DB-B9A22F63B379}" type="pres">
      <dgm:prSet presAssocID="{B10D50CB-700B-460F-AD20-A89A4913BA67}" presName="spaceBetweenRectangles" presStyleCnt="0"/>
      <dgm:spPr/>
    </dgm:pt>
    <dgm:pt modelId="{D1113C76-2B95-45D5-A435-7960636DD3CE}" type="pres">
      <dgm:prSet presAssocID="{98FDD797-4559-452E-9AA2-15E788135E8B}" presName="parentLin" presStyleCnt="0"/>
      <dgm:spPr/>
    </dgm:pt>
    <dgm:pt modelId="{152B63C7-FE03-4FD2-948A-D29640483481}" type="pres">
      <dgm:prSet presAssocID="{98FDD797-4559-452E-9AA2-15E788135E8B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2536C069-A0F4-4F32-8285-C9DAAE478D70}" type="pres">
      <dgm:prSet presAssocID="{98FDD797-4559-452E-9AA2-15E788135E8B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E8BB7C-DC13-45DA-9890-AF880548A461}" type="pres">
      <dgm:prSet presAssocID="{98FDD797-4559-452E-9AA2-15E788135E8B}" presName="negativeSpace" presStyleCnt="0"/>
      <dgm:spPr/>
    </dgm:pt>
    <dgm:pt modelId="{5C84463B-C451-4E66-A7FA-DA22C98BB42F}" type="pres">
      <dgm:prSet presAssocID="{98FDD797-4559-452E-9AA2-15E788135E8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3AF571A-4D97-4281-AFEB-7595D2AF33B9}" type="presOf" srcId="{2039A778-21F0-45E8-BF86-4C1139CFE9CF}" destId="{9D8D5F3C-49B0-47E9-B97D-E99A038A514E}" srcOrd="0" destOrd="0" presId="urn:microsoft.com/office/officeart/2005/8/layout/list1"/>
    <dgm:cxn modelId="{94523B5E-CBDB-4DE2-8EBD-1A70692AD3B1}" type="presOf" srcId="{2039A778-21F0-45E8-BF86-4C1139CFE9CF}" destId="{EE940D51-CFE0-47DD-A5BA-0847856BFA97}" srcOrd="1" destOrd="0" presId="urn:microsoft.com/office/officeart/2005/8/layout/list1"/>
    <dgm:cxn modelId="{2F21EB89-97E7-455A-9E99-8E4FB9B39021}" srcId="{20F3E00B-A15B-4C8A-A24E-5BF066A0B00D}" destId="{98FDD797-4559-452E-9AA2-15E788135E8B}" srcOrd="2" destOrd="0" parTransId="{43E92B90-9667-4A0A-B21A-30B91009C738}" sibTransId="{5490FF0D-F169-4B40-8C43-BA416CE02E16}"/>
    <dgm:cxn modelId="{7ED95754-2715-417C-BB47-98BBE60E4934}" type="presOf" srcId="{20F3E00B-A15B-4C8A-A24E-5BF066A0B00D}" destId="{3F8DDFC1-98DC-4459-B124-D96AC545D4C1}" srcOrd="0" destOrd="0" presId="urn:microsoft.com/office/officeart/2005/8/layout/list1"/>
    <dgm:cxn modelId="{14657B40-84AB-466E-82B0-15E733BCCAC7}" type="presOf" srcId="{98FDD797-4559-452E-9AA2-15E788135E8B}" destId="{152B63C7-FE03-4FD2-948A-D29640483481}" srcOrd="0" destOrd="0" presId="urn:microsoft.com/office/officeart/2005/8/layout/list1"/>
    <dgm:cxn modelId="{516EA60E-3BDC-4EC9-A9C0-7F3826488E52}" srcId="{20F3E00B-A15B-4C8A-A24E-5BF066A0B00D}" destId="{2039A778-21F0-45E8-BF86-4C1139CFE9CF}" srcOrd="1" destOrd="0" parTransId="{02F7763E-D332-4955-B421-AE15725050C6}" sibTransId="{B10D50CB-700B-460F-AD20-A89A4913BA67}"/>
    <dgm:cxn modelId="{C065027C-51E8-4FDB-869A-C5A81D00948C}" type="presOf" srcId="{B87B94C7-995E-46C5-8A1C-E23F33572120}" destId="{22C67DAC-6A87-4EB8-B8C4-DC9D0AFC5F11}" srcOrd="1" destOrd="0" presId="urn:microsoft.com/office/officeart/2005/8/layout/list1"/>
    <dgm:cxn modelId="{A4F9ABF3-A794-4A63-96A2-65F9C7DEAC8A}" type="presOf" srcId="{B87B94C7-995E-46C5-8A1C-E23F33572120}" destId="{68E1D3C0-8356-4C60-AD0A-3422CBAB263A}" srcOrd="0" destOrd="0" presId="urn:microsoft.com/office/officeart/2005/8/layout/list1"/>
    <dgm:cxn modelId="{66E85B2E-8062-40AF-967A-4CF0CDE0ED36}" type="presOf" srcId="{98FDD797-4559-452E-9AA2-15E788135E8B}" destId="{2536C069-A0F4-4F32-8285-C9DAAE478D70}" srcOrd="1" destOrd="0" presId="urn:microsoft.com/office/officeart/2005/8/layout/list1"/>
    <dgm:cxn modelId="{0994E09E-D68F-442F-BD2B-17EB50111AB0}" srcId="{20F3E00B-A15B-4C8A-A24E-5BF066A0B00D}" destId="{B87B94C7-995E-46C5-8A1C-E23F33572120}" srcOrd="0" destOrd="0" parTransId="{1A66EE26-6BF8-4212-A2B6-250AF1458015}" sibTransId="{6427E602-6C8F-43BD-807D-FC7416D8CA82}"/>
    <dgm:cxn modelId="{65ED9195-AACE-4C32-90E9-15D18E85EC2B}" type="presParOf" srcId="{3F8DDFC1-98DC-4459-B124-D96AC545D4C1}" destId="{7F879DB2-9BB4-4388-81DC-0EA47D169EBD}" srcOrd="0" destOrd="0" presId="urn:microsoft.com/office/officeart/2005/8/layout/list1"/>
    <dgm:cxn modelId="{267CB6CC-1A5D-42A4-84D1-DB0DD065B987}" type="presParOf" srcId="{7F879DB2-9BB4-4388-81DC-0EA47D169EBD}" destId="{68E1D3C0-8356-4C60-AD0A-3422CBAB263A}" srcOrd="0" destOrd="0" presId="urn:microsoft.com/office/officeart/2005/8/layout/list1"/>
    <dgm:cxn modelId="{DAC4157B-01D1-45B1-99FF-E9120805469A}" type="presParOf" srcId="{7F879DB2-9BB4-4388-81DC-0EA47D169EBD}" destId="{22C67DAC-6A87-4EB8-B8C4-DC9D0AFC5F11}" srcOrd="1" destOrd="0" presId="urn:microsoft.com/office/officeart/2005/8/layout/list1"/>
    <dgm:cxn modelId="{1E426174-D6C5-4423-B83E-ED54C7EB0B7C}" type="presParOf" srcId="{3F8DDFC1-98DC-4459-B124-D96AC545D4C1}" destId="{B63668D1-D227-4F82-8B50-5691F9F5A787}" srcOrd="1" destOrd="0" presId="urn:microsoft.com/office/officeart/2005/8/layout/list1"/>
    <dgm:cxn modelId="{9DDE56E6-AFA8-4E6C-B932-4C5988B52B56}" type="presParOf" srcId="{3F8DDFC1-98DC-4459-B124-D96AC545D4C1}" destId="{2E68BCBE-89F8-436F-8F6D-BE783CC6DCCD}" srcOrd="2" destOrd="0" presId="urn:microsoft.com/office/officeart/2005/8/layout/list1"/>
    <dgm:cxn modelId="{60617411-C92D-4EE2-ACC9-2F00A75E539D}" type="presParOf" srcId="{3F8DDFC1-98DC-4459-B124-D96AC545D4C1}" destId="{BCECB6CC-3C5A-4E0D-85AE-206A81B783BD}" srcOrd="3" destOrd="0" presId="urn:microsoft.com/office/officeart/2005/8/layout/list1"/>
    <dgm:cxn modelId="{ECEC8056-97FC-4B30-8298-EBA1225DC7E7}" type="presParOf" srcId="{3F8DDFC1-98DC-4459-B124-D96AC545D4C1}" destId="{FFE84F6C-AE56-403D-BA8C-6605A4A306F2}" srcOrd="4" destOrd="0" presId="urn:microsoft.com/office/officeart/2005/8/layout/list1"/>
    <dgm:cxn modelId="{8B440D8E-BCBE-4A64-8EE5-108025CE4CE2}" type="presParOf" srcId="{FFE84F6C-AE56-403D-BA8C-6605A4A306F2}" destId="{9D8D5F3C-49B0-47E9-B97D-E99A038A514E}" srcOrd="0" destOrd="0" presId="urn:microsoft.com/office/officeart/2005/8/layout/list1"/>
    <dgm:cxn modelId="{0F5FED56-C1C4-4C96-BA82-D77DF6D35B80}" type="presParOf" srcId="{FFE84F6C-AE56-403D-BA8C-6605A4A306F2}" destId="{EE940D51-CFE0-47DD-A5BA-0847856BFA97}" srcOrd="1" destOrd="0" presId="urn:microsoft.com/office/officeart/2005/8/layout/list1"/>
    <dgm:cxn modelId="{2F6FCAB1-0631-470E-A7E1-E6BD10E1E027}" type="presParOf" srcId="{3F8DDFC1-98DC-4459-B124-D96AC545D4C1}" destId="{05D980AD-F01B-4A78-9618-6815A8424198}" srcOrd="5" destOrd="0" presId="urn:microsoft.com/office/officeart/2005/8/layout/list1"/>
    <dgm:cxn modelId="{44FC0894-9F15-4455-8A97-D6EE1DF6BAB4}" type="presParOf" srcId="{3F8DDFC1-98DC-4459-B124-D96AC545D4C1}" destId="{48DF526A-6BAD-4E3E-943C-BB0AEC98A1B1}" srcOrd="6" destOrd="0" presId="urn:microsoft.com/office/officeart/2005/8/layout/list1"/>
    <dgm:cxn modelId="{2D2D173C-18B0-46CA-8990-DD86E77359D0}" type="presParOf" srcId="{3F8DDFC1-98DC-4459-B124-D96AC545D4C1}" destId="{D71DABCC-9133-4987-85DB-B9A22F63B379}" srcOrd="7" destOrd="0" presId="urn:microsoft.com/office/officeart/2005/8/layout/list1"/>
    <dgm:cxn modelId="{986F1ACB-CD04-4AF3-966F-B866DDFFAAE6}" type="presParOf" srcId="{3F8DDFC1-98DC-4459-B124-D96AC545D4C1}" destId="{D1113C76-2B95-45D5-A435-7960636DD3CE}" srcOrd="8" destOrd="0" presId="urn:microsoft.com/office/officeart/2005/8/layout/list1"/>
    <dgm:cxn modelId="{25DED955-D8D4-4F51-BF51-4A1C7D6FBF36}" type="presParOf" srcId="{D1113C76-2B95-45D5-A435-7960636DD3CE}" destId="{152B63C7-FE03-4FD2-948A-D29640483481}" srcOrd="0" destOrd="0" presId="urn:microsoft.com/office/officeart/2005/8/layout/list1"/>
    <dgm:cxn modelId="{5E389EA7-91DB-41AF-AA75-D777091D0433}" type="presParOf" srcId="{D1113C76-2B95-45D5-A435-7960636DD3CE}" destId="{2536C069-A0F4-4F32-8285-C9DAAE478D70}" srcOrd="1" destOrd="0" presId="urn:microsoft.com/office/officeart/2005/8/layout/list1"/>
    <dgm:cxn modelId="{FD6E5612-7AFE-4472-B1D1-973CC73C9385}" type="presParOf" srcId="{3F8DDFC1-98DC-4459-B124-D96AC545D4C1}" destId="{BCE8BB7C-DC13-45DA-9890-AF880548A461}" srcOrd="9" destOrd="0" presId="urn:microsoft.com/office/officeart/2005/8/layout/list1"/>
    <dgm:cxn modelId="{E389B06F-90D8-442B-AB29-84789EA65652}" type="presParOf" srcId="{3F8DDFC1-98DC-4459-B124-D96AC545D4C1}" destId="{5C84463B-C451-4E66-A7FA-DA22C98BB42F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D8C79A6-7279-42BF-BCA3-76487289B0DD}" type="doc">
      <dgm:prSet loTypeId="urn:microsoft.com/office/officeart/2005/8/layout/cycle4#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905007-D33B-4827-A9F1-506E377280FE}">
      <dgm:prSet phldrT="[Text]"/>
      <dgm:spPr/>
      <dgm:t>
        <a:bodyPr/>
        <a:lstStyle/>
        <a:p>
          <a:r>
            <a:rPr lang="cs-CZ" dirty="0" smtClean="0"/>
            <a:t>hutní</a:t>
          </a:r>
          <a:endParaRPr lang="cs-CZ" dirty="0"/>
        </a:p>
      </dgm:t>
    </dgm:pt>
    <dgm:pt modelId="{52794058-A25B-4ABE-A5B5-3F4B89295F03}" type="parTrans" cxnId="{29DF9AE3-EA1C-471E-8A3A-9E781FB68862}">
      <dgm:prSet/>
      <dgm:spPr/>
      <dgm:t>
        <a:bodyPr/>
        <a:lstStyle/>
        <a:p>
          <a:endParaRPr lang="cs-CZ"/>
        </a:p>
      </dgm:t>
    </dgm:pt>
    <dgm:pt modelId="{8F112077-362E-47F1-9416-2C368554D4DA}" type="sibTrans" cxnId="{29DF9AE3-EA1C-471E-8A3A-9E781FB68862}">
      <dgm:prSet/>
      <dgm:spPr/>
      <dgm:t>
        <a:bodyPr/>
        <a:lstStyle/>
        <a:p>
          <a:endParaRPr lang="cs-CZ"/>
        </a:p>
      </dgm:t>
    </dgm:pt>
    <dgm:pt modelId="{8AC60B36-10C0-49E4-8585-0FCEB3A654B8}">
      <dgm:prSet phldrT="[Text]"/>
      <dgm:spPr/>
      <dgm:t>
        <a:bodyPr/>
        <a:lstStyle/>
        <a:p>
          <a:r>
            <a:rPr lang="cs-CZ" dirty="0" smtClean="0"/>
            <a:t>těžební</a:t>
          </a:r>
          <a:endParaRPr lang="cs-CZ" dirty="0"/>
        </a:p>
      </dgm:t>
    </dgm:pt>
    <dgm:pt modelId="{1BD6B466-6306-4EF1-AC82-8452DCF4EADB}" type="parTrans" cxnId="{43319BC5-B8E7-40F3-81E9-5FF3346DFF77}">
      <dgm:prSet/>
      <dgm:spPr/>
      <dgm:t>
        <a:bodyPr/>
        <a:lstStyle/>
        <a:p>
          <a:endParaRPr lang="cs-CZ"/>
        </a:p>
      </dgm:t>
    </dgm:pt>
    <dgm:pt modelId="{4E399217-ADDF-42AD-9248-790FF9438910}" type="sibTrans" cxnId="{43319BC5-B8E7-40F3-81E9-5FF3346DFF77}">
      <dgm:prSet/>
      <dgm:spPr/>
      <dgm:t>
        <a:bodyPr/>
        <a:lstStyle/>
        <a:p>
          <a:endParaRPr lang="cs-CZ"/>
        </a:p>
      </dgm:t>
    </dgm:pt>
    <dgm:pt modelId="{6C427E1C-4B44-42A3-8EB0-CCB5828D934C}">
      <dgm:prSet phldrT="[Text]"/>
      <dgm:spPr/>
      <dgm:t>
        <a:bodyPr/>
        <a:lstStyle/>
        <a:p>
          <a:r>
            <a:rPr lang="cs-CZ" dirty="0" err="1" smtClean="0"/>
            <a:t>energe</a:t>
          </a:r>
          <a:r>
            <a:rPr lang="cs-CZ" dirty="0" smtClean="0"/>
            <a:t>-</a:t>
          </a:r>
        </a:p>
        <a:p>
          <a:r>
            <a:rPr lang="cs-CZ" dirty="0" err="1" smtClean="0"/>
            <a:t>tický</a:t>
          </a:r>
          <a:endParaRPr lang="cs-CZ" dirty="0"/>
        </a:p>
      </dgm:t>
    </dgm:pt>
    <dgm:pt modelId="{BF1A13E8-A437-494B-8265-F41F3BC4B1AB}" type="parTrans" cxnId="{A197AF8C-7B3D-4F5B-92A5-A9360FB7EB64}">
      <dgm:prSet/>
      <dgm:spPr/>
      <dgm:t>
        <a:bodyPr/>
        <a:lstStyle/>
        <a:p>
          <a:endParaRPr lang="cs-CZ"/>
        </a:p>
      </dgm:t>
    </dgm:pt>
    <dgm:pt modelId="{D82CBBB1-FA8D-46EA-8A89-B6AB0EAE5129}" type="sibTrans" cxnId="{A197AF8C-7B3D-4F5B-92A5-A9360FB7EB64}">
      <dgm:prSet/>
      <dgm:spPr/>
      <dgm:t>
        <a:bodyPr/>
        <a:lstStyle/>
        <a:p>
          <a:endParaRPr lang="cs-CZ"/>
        </a:p>
      </dgm:t>
    </dgm:pt>
    <dgm:pt modelId="{B3FE492E-F91D-4684-8CF4-C6418599B947}">
      <dgm:prSet phldrT="[Text]"/>
      <dgm:spPr/>
      <dgm:t>
        <a:bodyPr/>
        <a:lstStyle/>
        <a:p>
          <a:r>
            <a:rPr lang="cs-CZ" dirty="0" smtClean="0"/>
            <a:t>elektro-technický</a:t>
          </a:r>
          <a:endParaRPr lang="cs-CZ" dirty="0"/>
        </a:p>
      </dgm:t>
    </dgm:pt>
    <dgm:pt modelId="{1DC5A27D-4B63-43F2-979E-37C2CF8A78DC}" type="parTrans" cxnId="{8E70F176-7475-4164-A4BA-67257AFDA139}">
      <dgm:prSet/>
      <dgm:spPr/>
      <dgm:t>
        <a:bodyPr/>
        <a:lstStyle/>
        <a:p>
          <a:endParaRPr lang="cs-CZ"/>
        </a:p>
      </dgm:t>
    </dgm:pt>
    <dgm:pt modelId="{04F09317-7650-43A8-8760-5D997D160C83}" type="sibTrans" cxnId="{8E70F176-7475-4164-A4BA-67257AFDA139}">
      <dgm:prSet/>
      <dgm:spPr/>
      <dgm:t>
        <a:bodyPr/>
        <a:lstStyle/>
        <a:p>
          <a:endParaRPr lang="cs-CZ"/>
        </a:p>
      </dgm:t>
    </dgm:pt>
    <dgm:pt modelId="{89CC5A12-799A-4980-BF1D-0F6C99D95162}">
      <dgm:prSet phldrT="[Text]"/>
      <dgm:spPr/>
      <dgm:t>
        <a:bodyPr/>
        <a:lstStyle/>
        <a:p>
          <a:r>
            <a:rPr lang="cs-CZ" dirty="0" smtClean="0"/>
            <a:t>vojenský</a:t>
          </a:r>
          <a:endParaRPr lang="cs-CZ" dirty="0"/>
        </a:p>
      </dgm:t>
    </dgm:pt>
    <dgm:pt modelId="{6D4BAE90-5274-47C9-BE08-CCFB39E750F7}" type="parTrans" cxnId="{F6408695-AD02-4BEF-B6C4-7C45F4B3C985}">
      <dgm:prSet/>
      <dgm:spPr/>
      <dgm:t>
        <a:bodyPr/>
        <a:lstStyle/>
        <a:p>
          <a:endParaRPr lang="cs-CZ"/>
        </a:p>
      </dgm:t>
    </dgm:pt>
    <dgm:pt modelId="{B2E58190-09DB-4262-91D4-48DAA214CE15}" type="sibTrans" cxnId="{F6408695-AD02-4BEF-B6C4-7C45F4B3C985}">
      <dgm:prSet/>
      <dgm:spPr/>
      <dgm:t>
        <a:bodyPr/>
        <a:lstStyle/>
        <a:p>
          <a:endParaRPr lang="cs-CZ"/>
        </a:p>
      </dgm:t>
    </dgm:pt>
    <dgm:pt modelId="{3935038C-BA4C-43A9-A072-0345F6D35486}">
      <dgm:prSet phldrT="[Text]"/>
      <dgm:spPr/>
      <dgm:t>
        <a:bodyPr/>
        <a:lstStyle/>
        <a:p>
          <a:r>
            <a:rPr lang="cs-CZ" dirty="0" smtClean="0"/>
            <a:t>elektro-</a:t>
          </a:r>
          <a:r>
            <a:rPr lang="cs-CZ" dirty="0" err="1" smtClean="0"/>
            <a:t>nický</a:t>
          </a:r>
          <a:endParaRPr lang="cs-CZ" dirty="0"/>
        </a:p>
      </dgm:t>
    </dgm:pt>
    <dgm:pt modelId="{7C8F2D63-6113-42DB-B07F-B330C345C146}" type="parTrans" cxnId="{6C2A7143-9EFE-4EA2-B60D-CA70B5B3081C}">
      <dgm:prSet/>
      <dgm:spPr/>
      <dgm:t>
        <a:bodyPr/>
        <a:lstStyle/>
        <a:p>
          <a:endParaRPr lang="cs-CZ"/>
        </a:p>
      </dgm:t>
    </dgm:pt>
    <dgm:pt modelId="{3AE583A1-673C-4A85-9932-ED0DC18B6314}" type="sibTrans" cxnId="{6C2A7143-9EFE-4EA2-B60D-CA70B5B3081C}">
      <dgm:prSet/>
      <dgm:spPr/>
      <dgm:t>
        <a:bodyPr/>
        <a:lstStyle/>
        <a:p>
          <a:endParaRPr lang="cs-CZ"/>
        </a:p>
      </dgm:t>
    </dgm:pt>
    <dgm:pt modelId="{53DDBC0E-EC8B-45C1-B88C-0F24F1349EA4}">
      <dgm:prSet phldrT="[Text]"/>
      <dgm:spPr/>
      <dgm:t>
        <a:bodyPr/>
        <a:lstStyle/>
        <a:p>
          <a:r>
            <a:rPr lang="cs-CZ" dirty="0" smtClean="0"/>
            <a:t>kosmický</a:t>
          </a:r>
        </a:p>
        <a:p>
          <a:endParaRPr lang="cs-CZ" dirty="0"/>
        </a:p>
      </dgm:t>
    </dgm:pt>
    <dgm:pt modelId="{B6B47EDA-8773-4CC6-98FA-93AEB3E64A75}" type="parTrans" cxnId="{D43CA56C-11B1-43F1-9DCC-A253ED860A2E}">
      <dgm:prSet/>
      <dgm:spPr/>
      <dgm:t>
        <a:bodyPr/>
        <a:lstStyle/>
        <a:p>
          <a:endParaRPr lang="cs-CZ"/>
        </a:p>
      </dgm:t>
    </dgm:pt>
    <dgm:pt modelId="{57DE0F79-E59D-4F5D-BD88-260A20FD74C5}" type="sibTrans" cxnId="{D43CA56C-11B1-43F1-9DCC-A253ED860A2E}">
      <dgm:prSet/>
      <dgm:spPr/>
      <dgm:t>
        <a:bodyPr/>
        <a:lstStyle/>
        <a:p>
          <a:endParaRPr lang="cs-CZ"/>
        </a:p>
      </dgm:t>
    </dgm:pt>
    <dgm:pt modelId="{3DDE2624-F680-419C-9E10-FD5D0A19EEAE}">
      <dgm:prSet phldrT="[Text]"/>
      <dgm:spPr/>
      <dgm:t>
        <a:bodyPr/>
        <a:lstStyle/>
        <a:p>
          <a:r>
            <a:rPr lang="cs-CZ" dirty="0" smtClean="0"/>
            <a:t>filmový </a:t>
          </a:r>
          <a:r>
            <a:rPr lang="cs-CZ" dirty="0" smtClean="0"/>
            <a:t>(</a:t>
          </a:r>
          <a:r>
            <a:rPr lang="cs-CZ" dirty="0" err="1" smtClean="0"/>
            <a:t>Bollywood</a:t>
          </a:r>
          <a:r>
            <a:rPr lang="cs-CZ" dirty="0" smtClean="0"/>
            <a:t>)</a:t>
          </a:r>
          <a:endParaRPr lang="cs-CZ" dirty="0"/>
        </a:p>
      </dgm:t>
    </dgm:pt>
    <dgm:pt modelId="{C3DEE174-61C8-4D45-B783-1D1E07CD0461}" type="parTrans" cxnId="{5A8DF1EB-CF86-43EA-BF68-232018B11B2E}">
      <dgm:prSet/>
      <dgm:spPr/>
      <dgm:t>
        <a:bodyPr/>
        <a:lstStyle/>
        <a:p>
          <a:endParaRPr lang="cs-CZ"/>
        </a:p>
      </dgm:t>
    </dgm:pt>
    <dgm:pt modelId="{CDAEDE89-6EEE-4154-ACBC-4A943064A709}" type="sibTrans" cxnId="{5A8DF1EB-CF86-43EA-BF68-232018B11B2E}">
      <dgm:prSet/>
      <dgm:spPr/>
      <dgm:t>
        <a:bodyPr/>
        <a:lstStyle/>
        <a:p>
          <a:endParaRPr lang="cs-CZ"/>
        </a:p>
      </dgm:t>
    </dgm:pt>
    <dgm:pt modelId="{8F93CA87-C99F-4F8B-8DEE-22ED7391B682}" type="pres">
      <dgm:prSet presAssocID="{1D8C79A6-7279-42BF-BCA3-76487289B0DD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F3EEA6-FBF8-459D-A961-4F12AC749A43}" type="pres">
      <dgm:prSet presAssocID="{1D8C79A6-7279-42BF-BCA3-76487289B0DD}" presName="children" presStyleCnt="0"/>
      <dgm:spPr/>
    </dgm:pt>
    <dgm:pt modelId="{F7D2BCAC-AB57-4720-91F7-40F98D90BE11}" type="pres">
      <dgm:prSet presAssocID="{1D8C79A6-7279-42BF-BCA3-76487289B0DD}" presName="child1group" presStyleCnt="0"/>
      <dgm:spPr/>
    </dgm:pt>
    <dgm:pt modelId="{4FC1C8D4-D5F4-4DC0-8780-8734740E42E3}" type="pres">
      <dgm:prSet presAssocID="{1D8C79A6-7279-42BF-BCA3-76487289B0DD}" presName="child1" presStyleLbl="bgAcc1" presStyleIdx="0" presStyleCnt="4"/>
      <dgm:spPr/>
      <dgm:t>
        <a:bodyPr/>
        <a:lstStyle/>
        <a:p>
          <a:endParaRPr lang="cs-CZ"/>
        </a:p>
      </dgm:t>
    </dgm:pt>
    <dgm:pt modelId="{0FC639F1-DAB1-4C6F-B453-92BF49B429CE}" type="pres">
      <dgm:prSet presAssocID="{1D8C79A6-7279-42BF-BCA3-76487289B0DD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F1BC1F-5146-446B-A98A-4436D0D35744}" type="pres">
      <dgm:prSet presAssocID="{1D8C79A6-7279-42BF-BCA3-76487289B0DD}" presName="child2group" presStyleCnt="0"/>
      <dgm:spPr/>
    </dgm:pt>
    <dgm:pt modelId="{40595CCF-A795-41C9-AB7A-8CBBD4E29EB4}" type="pres">
      <dgm:prSet presAssocID="{1D8C79A6-7279-42BF-BCA3-76487289B0DD}" presName="child2" presStyleLbl="bgAcc1" presStyleIdx="1" presStyleCnt="4"/>
      <dgm:spPr/>
      <dgm:t>
        <a:bodyPr/>
        <a:lstStyle/>
        <a:p>
          <a:endParaRPr lang="cs-CZ"/>
        </a:p>
      </dgm:t>
    </dgm:pt>
    <dgm:pt modelId="{42715ECF-A4EE-4E7E-98EC-C15FE6728B06}" type="pres">
      <dgm:prSet presAssocID="{1D8C79A6-7279-42BF-BCA3-76487289B0DD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7F10D8-8AAD-451A-94FF-84407EBCC7C7}" type="pres">
      <dgm:prSet presAssocID="{1D8C79A6-7279-42BF-BCA3-76487289B0DD}" presName="child3group" presStyleCnt="0"/>
      <dgm:spPr/>
    </dgm:pt>
    <dgm:pt modelId="{44296A22-81D1-40CB-B048-41DDF205AA79}" type="pres">
      <dgm:prSet presAssocID="{1D8C79A6-7279-42BF-BCA3-76487289B0DD}" presName="child3" presStyleLbl="bgAcc1" presStyleIdx="2" presStyleCnt="4"/>
      <dgm:spPr/>
      <dgm:t>
        <a:bodyPr/>
        <a:lstStyle/>
        <a:p>
          <a:endParaRPr lang="cs-CZ"/>
        </a:p>
      </dgm:t>
    </dgm:pt>
    <dgm:pt modelId="{36CD8C4D-0491-4F00-937C-73131DAA5223}" type="pres">
      <dgm:prSet presAssocID="{1D8C79A6-7279-42BF-BCA3-76487289B0DD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C0796C-0491-478B-A9A7-4DB6C4F0B302}" type="pres">
      <dgm:prSet presAssocID="{1D8C79A6-7279-42BF-BCA3-76487289B0DD}" presName="child4group" presStyleCnt="0"/>
      <dgm:spPr/>
    </dgm:pt>
    <dgm:pt modelId="{FCFD3E0C-495E-4181-8F4A-9EE0C3EE50A2}" type="pres">
      <dgm:prSet presAssocID="{1D8C79A6-7279-42BF-BCA3-76487289B0DD}" presName="child4" presStyleLbl="bgAcc1" presStyleIdx="3" presStyleCnt="4"/>
      <dgm:spPr/>
      <dgm:t>
        <a:bodyPr/>
        <a:lstStyle/>
        <a:p>
          <a:endParaRPr lang="cs-CZ"/>
        </a:p>
      </dgm:t>
    </dgm:pt>
    <dgm:pt modelId="{3BFED0DF-3A33-4539-8094-95853683602C}" type="pres">
      <dgm:prSet presAssocID="{1D8C79A6-7279-42BF-BCA3-76487289B0DD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72FA17-C951-42D0-8955-F4FED5B1AA9B}" type="pres">
      <dgm:prSet presAssocID="{1D8C79A6-7279-42BF-BCA3-76487289B0DD}" presName="childPlaceholder" presStyleCnt="0"/>
      <dgm:spPr/>
    </dgm:pt>
    <dgm:pt modelId="{89244B5A-9CDA-4E33-AE32-DF428F866929}" type="pres">
      <dgm:prSet presAssocID="{1D8C79A6-7279-42BF-BCA3-76487289B0DD}" presName="circle" presStyleCnt="0"/>
      <dgm:spPr/>
    </dgm:pt>
    <dgm:pt modelId="{4D5610F3-8DC6-4FB5-968C-EF6609ED4701}" type="pres">
      <dgm:prSet presAssocID="{1D8C79A6-7279-42BF-BCA3-76487289B0DD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14B4D6-85D5-4CEA-BDBC-521FFEC599BC}" type="pres">
      <dgm:prSet presAssocID="{1D8C79A6-7279-42BF-BCA3-76487289B0DD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45EC5D-012F-491A-AD6D-A94694FEFE1B}" type="pres">
      <dgm:prSet presAssocID="{1D8C79A6-7279-42BF-BCA3-76487289B0DD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2637A3-45BC-4139-A45D-5D461C9B8DBD}" type="pres">
      <dgm:prSet presAssocID="{1D8C79A6-7279-42BF-BCA3-76487289B0DD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5FA63A-5AAC-4D6D-97CB-012C020052D2}" type="pres">
      <dgm:prSet presAssocID="{1D8C79A6-7279-42BF-BCA3-76487289B0DD}" presName="quadrantPlaceholder" presStyleCnt="0"/>
      <dgm:spPr/>
    </dgm:pt>
    <dgm:pt modelId="{5EB6D6ED-BBF5-4DD2-951D-5E6C40592EB3}" type="pres">
      <dgm:prSet presAssocID="{1D8C79A6-7279-42BF-BCA3-76487289B0DD}" presName="center1" presStyleLbl="fgShp" presStyleIdx="0" presStyleCnt="2"/>
      <dgm:spPr/>
    </dgm:pt>
    <dgm:pt modelId="{36A36991-5735-4248-B402-6F74CD7584B9}" type="pres">
      <dgm:prSet presAssocID="{1D8C79A6-7279-42BF-BCA3-76487289B0DD}" presName="center2" presStyleLbl="fgShp" presStyleIdx="1" presStyleCnt="2"/>
      <dgm:spPr/>
    </dgm:pt>
  </dgm:ptLst>
  <dgm:cxnLst>
    <dgm:cxn modelId="{29DF9AE3-EA1C-471E-8A3A-9E781FB68862}" srcId="{1D8C79A6-7279-42BF-BCA3-76487289B0DD}" destId="{55905007-D33B-4827-A9F1-506E377280FE}" srcOrd="0" destOrd="0" parTransId="{52794058-A25B-4ABE-A5B5-3F4B89295F03}" sibTransId="{8F112077-362E-47F1-9416-2C368554D4DA}"/>
    <dgm:cxn modelId="{47CF432D-880D-44A6-A575-8E601D975773}" type="presOf" srcId="{1D8C79A6-7279-42BF-BCA3-76487289B0DD}" destId="{8F93CA87-C99F-4F8B-8DEE-22ED7391B682}" srcOrd="0" destOrd="0" presId="urn:microsoft.com/office/officeart/2005/8/layout/cycle4#1"/>
    <dgm:cxn modelId="{A071991B-59C4-4790-B89E-3B745BBEDF40}" type="presOf" srcId="{B3FE492E-F91D-4684-8CF4-C6418599B947}" destId="{40595CCF-A795-41C9-AB7A-8CBBD4E29EB4}" srcOrd="0" destOrd="0" presId="urn:microsoft.com/office/officeart/2005/8/layout/cycle4#1"/>
    <dgm:cxn modelId="{0A713EDF-39D4-435C-894C-5A81AD7DBBE3}" type="presOf" srcId="{8AC60B36-10C0-49E4-8585-0FCEB3A654B8}" destId="{0FC639F1-DAB1-4C6F-B453-92BF49B429CE}" srcOrd="1" destOrd="0" presId="urn:microsoft.com/office/officeart/2005/8/layout/cycle4#1"/>
    <dgm:cxn modelId="{5A0162E7-EA46-4959-A756-72E8C57146A3}" type="presOf" srcId="{6C427E1C-4B44-42A3-8EB0-CCB5828D934C}" destId="{BE14B4D6-85D5-4CEA-BDBC-521FFEC599BC}" srcOrd="0" destOrd="0" presId="urn:microsoft.com/office/officeart/2005/8/layout/cycle4#1"/>
    <dgm:cxn modelId="{D79B8291-6A88-4AD7-A3EA-FF19F090148A}" type="presOf" srcId="{B3FE492E-F91D-4684-8CF4-C6418599B947}" destId="{42715ECF-A4EE-4E7E-98EC-C15FE6728B06}" srcOrd="1" destOrd="0" presId="urn:microsoft.com/office/officeart/2005/8/layout/cycle4#1"/>
    <dgm:cxn modelId="{A197AF8C-7B3D-4F5B-92A5-A9360FB7EB64}" srcId="{1D8C79A6-7279-42BF-BCA3-76487289B0DD}" destId="{6C427E1C-4B44-42A3-8EB0-CCB5828D934C}" srcOrd="1" destOrd="0" parTransId="{BF1A13E8-A437-494B-8265-F41F3BC4B1AB}" sibTransId="{D82CBBB1-FA8D-46EA-8A89-B6AB0EAE5129}"/>
    <dgm:cxn modelId="{8E70F176-7475-4164-A4BA-67257AFDA139}" srcId="{6C427E1C-4B44-42A3-8EB0-CCB5828D934C}" destId="{B3FE492E-F91D-4684-8CF4-C6418599B947}" srcOrd="0" destOrd="0" parTransId="{1DC5A27D-4B63-43F2-979E-37C2CF8A78DC}" sibTransId="{04F09317-7650-43A8-8760-5D997D160C83}"/>
    <dgm:cxn modelId="{43319BC5-B8E7-40F3-81E9-5FF3346DFF77}" srcId="{55905007-D33B-4827-A9F1-506E377280FE}" destId="{8AC60B36-10C0-49E4-8585-0FCEB3A654B8}" srcOrd="0" destOrd="0" parTransId="{1BD6B466-6306-4EF1-AC82-8452DCF4EADB}" sibTransId="{4E399217-ADDF-42AD-9248-790FF9438910}"/>
    <dgm:cxn modelId="{2C7DC67B-4655-4687-8167-84A66A75DA97}" type="presOf" srcId="{55905007-D33B-4827-A9F1-506E377280FE}" destId="{4D5610F3-8DC6-4FB5-968C-EF6609ED4701}" srcOrd="0" destOrd="0" presId="urn:microsoft.com/office/officeart/2005/8/layout/cycle4#1"/>
    <dgm:cxn modelId="{5BDA45B2-C81D-4356-AF4E-5864546D8D5A}" type="presOf" srcId="{3DDE2624-F680-419C-9E10-FD5D0A19EEAE}" destId="{3BFED0DF-3A33-4539-8094-95853683602C}" srcOrd="1" destOrd="0" presId="urn:microsoft.com/office/officeart/2005/8/layout/cycle4#1"/>
    <dgm:cxn modelId="{F6408695-AD02-4BEF-B6C4-7C45F4B3C985}" srcId="{1D8C79A6-7279-42BF-BCA3-76487289B0DD}" destId="{89CC5A12-799A-4980-BF1D-0F6C99D95162}" srcOrd="2" destOrd="0" parTransId="{6D4BAE90-5274-47C9-BE08-CCFB39E750F7}" sibTransId="{B2E58190-09DB-4262-91D4-48DAA214CE15}"/>
    <dgm:cxn modelId="{A91DD763-1F7A-4328-9133-24CDB12EBA20}" type="presOf" srcId="{8AC60B36-10C0-49E4-8585-0FCEB3A654B8}" destId="{4FC1C8D4-D5F4-4DC0-8780-8734740E42E3}" srcOrd="0" destOrd="0" presId="urn:microsoft.com/office/officeart/2005/8/layout/cycle4#1"/>
    <dgm:cxn modelId="{5A8DF1EB-CF86-43EA-BF68-232018B11B2E}" srcId="{53DDBC0E-EC8B-45C1-B88C-0F24F1349EA4}" destId="{3DDE2624-F680-419C-9E10-FD5D0A19EEAE}" srcOrd="0" destOrd="0" parTransId="{C3DEE174-61C8-4D45-B783-1D1E07CD0461}" sibTransId="{CDAEDE89-6EEE-4154-ACBC-4A943064A709}"/>
    <dgm:cxn modelId="{0C0BE650-5473-4B94-8279-9FAF7E8B8DA7}" type="presOf" srcId="{3935038C-BA4C-43A9-A072-0345F6D35486}" destId="{36CD8C4D-0491-4F00-937C-73131DAA5223}" srcOrd="1" destOrd="0" presId="urn:microsoft.com/office/officeart/2005/8/layout/cycle4#1"/>
    <dgm:cxn modelId="{5E245632-316F-43C7-A371-41CB9BFD29E8}" type="presOf" srcId="{3935038C-BA4C-43A9-A072-0345F6D35486}" destId="{44296A22-81D1-40CB-B048-41DDF205AA79}" srcOrd="0" destOrd="0" presId="urn:microsoft.com/office/officeart/2005/8/layout/cycle4#1"/>
    <dgm:cxn modelId="{6C2A7143-9EFE-4EA2-B60D-CA70B5B3081C}" srcId="{89CC5A12-799A-4980-BF1D-0F6C99D95162}" destId="{3935038C-BA4C-43A9-A072-0345F6D35486}" srcOrd="0" destOrd="0" parTransId="{7C8F2D63-6113-42DB-B07F-B330C345C146}" sibTransId="{3AE583A1-673C-4A85-9932-ED0DC18B6314}"/>
    <dgm:cxn modelId="{29A5FB0A-B008-4764-82B1-B2535355ECD3}" type="presOf" srcId="{3DDE2624-F680-419C-9E10-FD5D0A19EEAE}" destId="{FCFD3E0C-495E-4181-8F4A-9EE0C3EE50A2}" srcOrd="0" destOrd="0" presId="urn:microsoft.com/office/officeart/2005/8/layout/cycle4#1"/>
    <dgm:cxn modelId="{3EECB33D-9F68-412E-A362-61446BB28D5B}" type="presOf" srcId="{53DDBC0E-EC8B-45C1-B88C-0F24F1349EA4}" destId="{482637A3-45BC-4139-A45D-5D461C9B8DBD}" srcOrd="0" destOrd="0" presId="urn:microsoft.com/office/officeart/2005/8/layout/cycle4#1"/>
    <dgm:cxn modelId="{0971E432-F299-4018-9015-B4BD4A545AB1}" type="presOf" srcId="{89CC5A12-799A-4980-BF1D-0F6C99D95162}" destId="{D945EC5D-012F-491A-AD6D-A94694FEFE1B}" srcOrd="0" destOrd="0" presId="urn:microsoft.com/office/officeart/2005/8/layout/cycle4#1"/>
    <dgm:cxn modelId="{D43CA56C-11B1-43F1-9DCC-A253ED860A2E}" srcId="{1D8C79A6-7279-42BF-BCA3-76487289B0DD}" destId="{53DDBC0E-EC8B-45C1-B88C-0F24F1349EA4}" srcOrd="3" destOrd="0" parTransId="{B6B47EDA-8773-4CC6-98FA-93AEB3E64A75}" sibTransId="{57DE0F79-E59D-4F5D-BD88-260A20FD74C5}"/>
    <dgm:cxn modelId="{0C2D0FF4-A059-48CE-A422-5698447E7061}" type="presParOf" srcId="{8F93CA87-C99F-4F8B-8DEE-22ED7391B682}" destId="{21F3EEA6-FBF8-459D-A961-4F12AC749A43}" srcOrd="0" destOrd="0" presId="urn:microsoft.com/office/officeart/2005/8/layout/cycle4#1"/>
    <dgm:cxn modelId="{ECCB4947-0007-41FC-A177-D7B9F87A7B48}" type="presParOf" srcId="{21F3EEA6-FBF8-459D-A961-4F12AC749A43}" destId="{F7D2BCAC-AB57-4720-91F7-40F98D90BE11}" srcOrd="0" destOrd="0" presId="urn:microsoft.com/office/officeart/2005/8/layout/cycle4#1"/>
    <dgm:cxn modelId="{F210685F-DA36-40E7-ADD7-68BDFB552E7D}" type="presParOf" srcId="{F7D2BCAC-AB57-4720-91F7-40F98D90BE11}" destId="{4FC1C8D4-D5F4-4DC0-8780-8734740E42E3}" srcOrd="0" destOrd="0" presId="urn:microsoft.com/office/officeart/2005/8/layout/cycle4#1"/>
    <dgm:cxn modelId="{B25E79CA-CE3F-43B5-9C72-689C12C07AB1}" type="presParOf" srcId="{F7D2BCAC-AB57-4720-91F7-40F98D90BE11}" destId="{0FC639F1-DAB1-4C6F-B453-92BF49B429CE}" srcOrd="1" destOrd="0" presId="urn:microsoft.com/office/officeart/2005/8/layout/cycle4#1"/>
    <dgm:cxn modelId="{4018A156-9DC9-4945-87E0-37BBFD6848A4}" type="presParOf" srcId="{21F3EEA6-FBF8-459D-A961-4F12AC749A43}" destId="{77F1BC1F-5146-446B-A98A-4436D0D35744}" srcOrd="1" destOrd="0" presId="urn:microsoft.com/office/officeart/2005/8/layout/cycle4#1"/>
    <dgm:cxn modelId="{5239445E-CC89-4535-8BC3-C2EE6269B228}" type="presParOf" srcId="{77F1BC1F-5146-446B-A98A-4436D0D35744}" destId="{40595CCF-A795-41C9-AB7A-8CBBD4E29EB4}" srcOrd="0" destOrd="0" presId="urn:microsoft.com/office/officeart/2005/8/layout/cycle4#1"/>
    <dgm:cxn modelId="{D08109C2-9FF9-4BAA-B901-FE271103E952}" type="presParOf" srcId="{77F1BC1F-5146-446B-A98A-4436D0D35744}" destId="{42715ECF-A4EE-4E7E-98EC-C15FE6728B06}" srcOrd="1" destOrd="0" presId="urn:microsoft.com/office/officeart/2005/8/layout/cycle4#1"/>
    <dgm:cxn modelId="{B3F2286D-C900-4856-BA85-2764C657D880}" type="presParOf" srcId="{21F3EEA6-FBF8-459D-A961-4F12AC749A43}" destId="{977F10D8-8AAD-451A-94FF-84407EBCC7C7}" srcOrd="2" destOrd="0" presId="urn:microsoft.com/office/officeart/2005/8/layout/cycle4#1"/>
    <dgm:cxn modelId="{47C85B78-D100-4D58-8CA6-30AF1D351859}" type="presParOf" srcId="{977F10D8-8AAD-451A-94FF-84407EBCC7C7}" destId="{44296A22-81D1-40CB-B048-41DDF205AA79}" srcOrd="0" destOrd="0" presId="urn:microsoft.com/office/officeart/2005/8/layout/cycle4#1"/>
    <dgm:cxn modelId="{55FFC6D3-4135-47A9-B31B-6FD1B9B7D6EC}" type="presParOf" srcId="{977F10D8-8AAD-451A-94FF-84407EBCC7C7}" destId="{36CD8C4D-0491-4F00-937C-73131DAA5223}" srcOrd="1" destOrd="0" presId="urn:microsoft.com/office/officeart/2005/8/layout/cycle4#1"/>
    <dgm:cxn modelId="{DC26CD0D-C401-4197-9F87-95746C3BBF49}" type="presParOf" srcId="{21F3EEA6-FBF8-459D-A961-4F12AC749A43}" destId="{E9C0796C-0491-478B-A9A7-4DB6C4F0B302}" srcOrd="3" destOrd="0" presId="urn:microsoft.com/office/officeart/2005/8/layout/cycle4#1"/>
    <dgm:cxn modelId="{912849D6-DA64-40E1-AA17-F3C4AA669743}" type="presParOf" srcId="{E9C0796C-0491-478B-A9A7-4DB6C4F0B302}" destId="{FCFD3E0C-495E-4181-8F4A-9EE0C3EE50A2}" srcOrd="0" destOrd="0" presId="urn:microsoft.com/office/officeart/2005/8/layout/cycle4#1"/>
    <dgm:cxn modelId="{D0B3E702-313C-4534-9320-255AB00129A5}" type="presParOf" srcId="{E9C0796C-0491-478B-A9A7-4DB6C4F0B302}" destId="{3BFED0DF-3A33-4539-8094-95853683602C}" srcOrd="1" destOrd="0" presId="urn:microsoft.com/office/officeart/2005/8/layout/cycle4#1"/>
    <dgm:cxn modelId="{2BD31E89-F7C6-459F-B72C-3E5D8772403E}" type="presParOf" srcId="{21F3EEA6-FBF8-459D-A961-4F12AC749A43}" destId="{E572FA17-C951-42D0-8955-F4FED5B1AA9B}" srcOrd="4" destOrd="0" presId="urn:microsoft.com/office/officeart/2005/8/layout/cycle4#1"/>
    <dgm:cxn modelId="{1139F1F3-E0A6-4C2B-BBC3-75E7545179F0}" type="presParOf" srcId="{8F93CA87-C99F-4F8B-8DEE-22ED7391B682}" destId="{89244B5A-9CDA-4E33-AE32-DF428F866929}" srcOrd="1" destOrd="0" presId="urn:microsoft.com/office/officeart/2005/8/layout/cycle4#1"/>
    <dgm:cxn modelId="{548F814D-F611-43A0-88B0-0B0F058576A3}" type="presParOf" srcId="{89244B5A-9CDA-4E33-AE32-DF428F866929}" destId="{4D5610F3-8DC6-4FB5-968C-EF6609ED4701}" srcOrd="0" destOrd="0" presId="urn:microsoft.com/office/officeart/2005/8/layout/cycle4#1"/>
    <dgm:cxn modelId="{2DB12CCA-D894-4227-BD1A-BA2116EF9D44}" type="presParOf" srcId="{89244B5A-9CDA-4E33-AE32-DF428F866929}" destId="{BE14B4D6-85D5-4CEA-BDBC-521FFEC599BC}" srcOrd="1" destOrd="0" presId="urn:microsoft.com/office/officeart/2005/8/layout/cycle4#1"/>
    <dgm:cxn modelId="{359774B8-11AF-4FAF-A4B7-ED4828A96771}" type="presParOf" srcId="{89244B5A-9CDA-4E33-AE32-DF428F866929}" destId="{D945EC5D-012F-491A-AD6D-A94694FEFE1B}" srcOrd="2" destOrd="0" presId="urn:microsoft.com/office/officeart/2005/8/layout/cycle4#1"/>
    <dgm:cxn modelId="{003DEA7A-36BE-4BF2-BDB0-456236057BD8}" type="presParOf" srcId="{89244B5A-9CDA-4E33-AE32-DF428F866929}" destId="{482637A3-45BC-4139-A45D-5D461C9B8DBD}" srcOrd="3" destOrd="0" presId="urn:microsoft.com/office/officeart/2005/8/layout/cycle4#1"/>
    <dgm:cxn modelId="{5F1E5DE6-D857-4177-A37E-174C768F1CB1}" type="presParOf" srcId="{89244B5A-9CDA-4E33-AE32-DF428F866929}" destId="{425FA63A-5AAC-4D6D-97CB-012C020052D2}" srcOrd="4" destOrd="0" presId="urn:microsoft.com/office/officeart/2005/8/layout/cycle4#1"/>
    <dgm:cxn modelId="{BDC04FA2-787B-4610-9FDD-3023CAD9DC69}" type="presParOf" srcId="{8F93CA87-C99F-4F8B-8DEE-22ED7391B682}" destId="{5EB6D6ED-BBF5-4DD2-951D-5E6C40592EB3}" srcOrd="2" destOrd="0" presId="urn:microsoft.com/office/officeart/2005/8/layout/cycle4#1"/>
    <dgm:cxn modelId="{C563F72B-66CE-44AE-B582-89668913B949}" type="presParOf" srcId="{8F93CA87-C99F-4F8B-8DEE-22ED7391B682}" destId="{36A36991-5735-4248-B402-6F74CD7584B9}" srcOrd="3" destOrd="0" presId="urn:microsoft.com/office/officeart/2005/8/layout/cycle4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6D3494D-9651-40CF-815E-35E65B4DBA8D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11CB23-C5C9-4950-BDC1-F54FFF197F1D}">
      <dgm:prSet phldrT="[Text]"/>
      <dgm:spPr/>
      <dgm:t>
        <a:bodyPr/>
        <a:lstStyle/>
        <a:p>
          <a:r>
            <a:rPr lang="cs-CZ" dirty="0" smtClean="0"/>
            <a:t>textil</a:t>
          </a:r>
          <a:endParaRPr lang="cs-CZ" dirty="0"/>
        </a:p>
      </dgm:t>
    </dgm:pt>
    <dgm:pt modelId="{548F65DC-2653-43AD-AEE1-1497DEF90E59}" type="parTrans" cxnId="{8376108A-9E30-400E-8093-CC9A8CF6BBF7}">
      <dgm:prSet/>
      <dgm:spPr/>
      <dgm:t>
        <a:bodyPr/>
        <a:lstStyle/>
        <a:p>
          <a:endParaRPr lang="cs-CZ"/>
        </a:p>
      </dgm:t>
    </dgm:pt>
    <dgm:pt modelId="{13FDE658-B1B5-4E77-ADE8-85FBD9475776}" type="sibTrans" cxnId="{8376108A-9E30-400E-8093-CC9A8CF6BBF7}">
      <dgm:prSet/>
      <dgm:spPr/>
      <dgm:t>
        <a:bodyPr/>
        <a:lstStyle/>
        <a:p>
          <a:endParaRPr lang="cs-CZ"/>
        </a:p>
      </dgm:t>
    </dgm:pt>
    <dgm:pt modelId="{4B61F512-1B91-4A6A-B273-E4EE6A41994A}">
      <dgm:prSet phldrT="[Text]"/>
      <dgm:spPr/>
      <dgm:t>
        <a:bodyPr/>
        <a:lstStyle/>
        <a:p>
          <a:r>
            <a:rPr lang="cs-CZ" dirty="0" smtClean="0"/>
            <a:t>kožené výrobky</a:t>
          </a:r>
          <a:endParaRPr lang="cs-CZ" dirty="0"/>
        </a:p>
      </dgm:t>
    </dgm:pt>
    <dgm:pt modelId="{37B6D2FD-E47B-4721-A164-DD07301AB6D9}" type="parTrans" cxnId="{BB4F2C95-A8E8-4524-AD4E-3F434B84662E}">
      <dgm:prSet/>
      <dgm:spPr/>
      <dgm:t>
        <a:bodyPr/>
        <a:lstStyle/>
        <a:p>
          <a:endParaRPr lang="cs-CZ"/>
        </a:p>
      </dgm:t>
    </dgm:pt>
    <dgm:pt modelId="{45702711-76C2-4CDD-B111-B07FA07AB2E5}" type="sibTrans" cxnId="{BB4F2C95-A8E8-4524-AD4E-3F434B84662E}">
      <dgm:prSet/>
      <dgm:spPr/>
      <dgm:t>
        <a:bodyPr/>
        <a:lstStyle/>
        <a:p>
          <a:endParaRPr lang="cs-CZ"/>
        </a:p>
      </dgm:t>
    </dgm:pt>
    <dgm:pt modelId="{8A7B1414-8E33-4E2B-A019-485FC3BAC799}">
      <dgm:prSet phldrT="[Text]"/>
      <dgm:spPr/>
      <dgm:t>
        <a:bodyPr/>
        <a:lstStyle/>
        <a:p>
          <a:r>
            <a:rPr lang="cs-CZ" dirty="0" smtClean="0"/>
            <a:t>drahokamy</a:t>
          </a:r>
          <a:endParaRPr lang="cs-CZ" dirty="0"/>
        </a:p>
      </dgm:t>
    </dgm:pt>
    <dgm:pt modelId="{EC18F0F8-1D2D-4D28-A9D6-82D9E7F6F075}" type="parTrans" cxnId="{F3088985-7554-4848-ADD8-90650F02E754}">
      <dgm:prSet/>
      <dgm:spPr/>
      <dgm:t>
        <a:bodyPr/>
        <a:lstStyle/>
        <a:p>
          <a:endParaRPr lang="cs-CZ"/>
        </a:p>
      </dgm:t>
    </dgm:pt>
    <dgm:pt modelId="{735862A2-5792-40A8-949A-0D27A303883A}" type="sibTrans" cxnId="{F3088985-7554-4848-ADD8-90650F02E754}">
      <dgm:prSet/>
      <dgm:spPr/>
      <dgm:t>
        <a:bodyPr/>
        <a:lstStyle/>
        <a:p>
          <a:endParaRPr lang="cs-CZ"/>
        </a:p>
      </dgm:t>
    </dgm:pt>
    <dgm:pt modelId="{2410B352-9599-46C3-B1A5-306C1BF63520}" type="pres">
      <dgm:prSet presAssocID="{B6D3494D-9651-40CF-815E-35E65B4DBA8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452AD5E-8BBC-48B2-898C-92FCFCE261C0}" type="pres">
      <dgm:prSet presAssocID="{9511CB23-C5C9-4950-BDC1-F54FFF197F1D}" presName="parentLin" presStyleCnt="0"/>
      <dgm:spPr/>
    </dgm:pt>
    <dgm:pt modelId="{2B081241-EDEA-46F7-8C69-01E17048F379}" type="pres">
      <dgm:prSet presAssocID="{9511CB23-C5C9-4950-BDC1-F54FFF197F1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848CF44-2CDE-4D7F-9CD2-CFD6AB1754A9}" type="pres">
      <dgm:prSet presAssocID="{9511CB23-C5C9-4950-BDC1-F54FFF197F1D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7590EB-EE61-4BA5-AD9B-1E5FA10DB7B3}" type="pres">
      <dgm:prSet presAssocID="{9511CB23-C5C9-4950-BDC1-F54FFF197F1D}" presName="negativeSpace" presStyleCnt="0"/>
      <dgm:spPr/>
    </dgm:pt>
    <dgm:pt modelId="{77D8651B-5783-4E84-969F-E256D600366E}" type="pres">
      <dgm:prSet presAssocID="{9511CB23-C5C9-4950-BDC1-F54FFF197F1D}" presName="childText" presStyleLbl="conFgAcc1" presStyleIdx="0" presStyleCnt="3">
        <dgm:presLayoutVars>
          <dgm:bulletEnabled val="1"/>
        </dgm:presLayoutVars>
      </dgm:prSet>
      <dgm:spPr/>
    </dgm:pt>
    <dgm:pt modelId="{2A00CD51-9DE7-4E7F-AD22-914A94E47600}" type="pres">
      <dgm:prSet presAssocID="{13FDE658-B1B5-4E77-ADE8-85FBD9475776}" presName="spaceBetweenRectangles" presStyleCnt="0"/>
      <dgm:spPr/>
    </dgm:pt>
    <dgm:pt modelId="{26703F9E-B698-4FEE-A19C-980381F94856}" type="pres">
      <dgm:prSet presAssocID="{4B61F512-1B91-4A6A-B273-E4EE6A41994A}" presName="parentLin" presStyleCnt="0"/>
      <dgm:spPr/>
    </dgm:pt>
    <dgm:pt modelId="{AB7D7182-47CE-46EA-8D27-7D60BFEC6290}" type="pres">
      <dgm:prSet presAssocID="{4B61F512-1B91-4A6A-B273-E4EE6A41994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1C3270D-87C0-4A2E-B01E-64FC70FD13EE}" type="pres">
      <dgm:prSet presAssocID="{4B61F512-1B91-4A6A-B273-E4EE6A41994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FC284B-9F20-453E-84DC-2BFF6A5527D0}" type="pres">
      <dgm:prSet presAssocID="{4B61F512-1B91-4A6A-B273-E4EE6A41994A}" presName="negativeSpace" presStyleCnt="0"/>
      <dgm:spPr/>
    </dgm:pt>
    <dgm:pt modelId="{09B6F41F-C801-4CF2-9892-D2FACDF731F9}" type="pres">
      <dgm:prSet presAssocID="{4B61F512-1B91-4A6A-B273-E4EE6A41994A}" presName="childText" presStyleLbl="conFgAcc1" presStyleIdx="1" presStyleCnt="3">
        <dgm:presLayoutVars>
          <dgm:bulletEnabled val="1"/>
        </dgm:presLayoutVars>
      </dgm:prSet>
      <dgm:spPr/>
    </dgm:pt>
    <dgm:pt modelId="{DBF53CF0-1519-46D9-ABAF-038EE4F0F62A}" type="pres">
      <dgm:prSet presAssocID="{45702711-76C2-4CDD-B111-B07FA07AB2E5}" presName="spaceBetweenRectangles" presStyleCnt="0"/>
      <dgm:spPr/>
    </dgm:pt>
    <dgm:pt modelId="{CB0D75F6-B95A-4717-B1CD-DCD598213ED5}" type="pres">
      <dgm:prSet presAssocID="{8A7B1414-8E33-4E2B-A019-485FC3BAC799}" presName="parentLin" presStyleCnt="0"/>
      <dgm:spPr/>
    </dgm:pt>
    <dgm:pt modelId="{0E5B1B00-45C4-45A1-95BF-5106D7C8DDE3}" type="pres">
      <dgm:prSet presAssocID="{8A7B1414-8E33-4E2B-A019-485FC3BAC79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29B7829B-A4A7-479B-A6B1-04FB0836AFB2}" type="pres">
      <dgm:prSet presAssocID="{8A7B1414-8E33-4E2B-A019-485FC3BAC79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4C6962-447A-45D8-BB81-F486AA9DA77D}" type="pres">
      <dgm:prSet presAssocID="{8A7B1414-8E33-4E2B-A019-485FC3BAC799}" presName="negativeSpace" presStyleCnt="0"/>
      <dgm:spPr/>
    </dgm:pt>
    <dgm:pt modelId="{8A270098-100C-4D78-9EE0-95A0356ADC4C}" type="pres">
      <dgm:prSet presAssocID="{8A7B1414-8E33-4E2B-A019-485FC3BAC79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3088985-7554-4848-ADD8-90650F02E754}" srcId="{B6D3494D-9651-40CF-815E-35E65B4DBA8D}" destId="{8A7B1414-8E33-4E2B-A019-485FC3BAC799}" srcOrd="2" destOrd="0" parTransId="{EC18F0F8-1D2D-4D28-A9D6-82D9E7F6F075}" sibTransId="{735862A2-5792-40A8-949A-0D27A303883A}"/>
    <dgm:cxn modelId="{E18D926E-DD72-4FFA-AA95-4DAE1D58512A}" type="presOf" srcId="{8A7B1414-8E33-4E2B-A019-485FC3BAC799}" destId="{0E5B1B00-45C4-45A1-95BF-5106D7C8DDE3}" srcOrd="0" destOrd="0" presId="urn:microsoft.com/office/officeart/2005/8/layout/list1"/>
    <dgm:cxn modelId="{BB4F2C95-A8E8-4524-AD4E-3F434B84662E}" srcId="{B6D3494D-9651-40CF-815E-35E65B4DBA8D}" destId="{4B61F512-1B91-4A6A-B273-E4EE6A41994A}" srcOrd="1" destOrd="0" parTransId="{37B6D2FD-E47B-4721-A164-DD07301AB6D9}" sibTransId="{45702711-76C2-4CDD-B111-B07FA07AB2E5}"/>
    <dgm:cxn modelId="{3EF350ED-FEA0-4B40-949F-58F23C79B2C5}" type="presOf" srcId="{9511CB23-C5C9-4950-BDC1-F54FFF197F1D}" destId="{F848CF44-2CDE-4D7F-9CD2-CFD6AB1754A9}" srcOrd="1" destOrd="0" presId="urn:microsoft.com/office/officeart/2005/8/layout/list1"/>
    <dgm:cxn modelId="{8376108A-9E30-400E-8093-CC9A8CF6BBF7}" srcId="{B6D3494D-9651-40CF-815E-35E65B4DBA8D}" destId="{9511CB23-C5C9-4950-BDC1-F54FFF197F1D}" srcOrd="0" destOrd="0" parTransId="{548F65DC-2653-43AD-AEE1-1497DEF90E59}" sibTransId="{13FDE658-B1B5-4E77-ADE8-85FBD9475776}"/>
    <dgm:cxn modelId="{645BD0E8-54A9-43D0-9B5A-8EE31383477F}" type="presOf" srcId="{B6D3494D-9651-40CF-815E-35E65B4DBA8D}" destId="{2410B352-9599-46C3-B1A5-306C1BF63520}" srcOrd="0" destOrd="0" presId="urn:microsoft.com/office/officeart/2005/8/layout/list1"/>
    <dgm:cxn modelId="{961494AC-BB42-4B5D-844F-DE5D82E2E674}" type="presOf" srcId="{9511CB23-C5C9-4950-BDC1-F54FFF197F1D}" destId="{2B081241-EDEA-46F7-8C69-01E17048F379}" srcOrd="0" destOrd="0" presId="urn:microsoft.com/office/officeart/2005/8/layout/list1"/>
    <dgm:cxn modelId="{B6551FA0-236B-4798-BFBD-B5C2352C81E7}" type="presOf" srcId="{4B61F512-1B91-4A6A-B273-E4EE6A41994A}" destId="{C1C3270D-87C0-4A2E-B01E-64FC70FD13EE}" srcOrd="1" destOrd="0" presId="urn:microsoft.com/office/officeart/2005/8/layout/list1"/>
    <dgm:cxn modelId="{994094CA-5113-4AB8-87BA-1C654B34205B}" type="presOf" srcId="{4B61F512-1B91-4A6A-B273-E4EE6A41994A}" destId="{AB7D7182-47CE-46EA-8D27-7D60BFEC6290}" srcOrd="0" destOrd="0" presId="urn:microsoft.com/office/officeart/2005/8/layout/list1"/>
    <dgm:cxn modelId="{028FE41E-7F3B-40C5-9A90-77D5CD54E261}" type="presOf" srcId="{8A7B1414-8E33-4E2B-A019-485FC3BAC799}" destId="{29B7829B-A4A7-479B-A6B1-04FB0836AFB2}" srcOrd="1" destOrd="0" presId="urn:microsoft.com/office/officeart/2005/8/layout/list1"/>
    <dgm:cxn modelId="{4462C936-3899-465A-9AD1-0E629252F971}" type="presParOf" srcId="{2410B352-9599-46C3-B1A5-306C1BF63520}" destId="{6452AD5E-8BBC-48B2-898C-92FCFCE261C0}" srcOrd="0" destOrd="0" presId="urn:microsoft.com/office/officeart/2005/8/layout/list1"/>
    <dgm:cxn modelId="{A6E2CCEB-0907-4BD5-8880-E0B32B226FB2}" type="presParOf" srcId="{6452AD5E-8BBC-48B2-898C-92FCFCE261C0}" destId="{2B081241-EDEA-46F7-8C69-01E17048F379}" srcOrd="0" destOrd="0" presId="urn:microsoft.com/office/officeart/2005/8/layout/list1"/>
    <dgm:cxn modelId="{DCD5AE77-B977-4894-8159-60B2228D3A47}" type="presParOf" srcId="{6452AD5E-8BBC-48B2-898C-92FCFCE261C0}" destId="{F848CF44-2CDE-4D7F-9CD2-CFD6AB1754A9}" srcOrd="1" destOrd="0" presId="urn:microsoft.com/office/officeart/2005/8/layout/list1"/>
    <dgm:cxn modelId="{6389FE91-E9D6-4D78-8F4B-67738DB85799}" type="presParOf" srcId="{2410B352-9599-46C3-B1A5-306C1BF63520}" destId="{EF7590EB-EE61-4BA5-AD9B-1E5FA10DB7B3}" srcOrd="1" destOrd="0" presId="urn:microsoft.com/office/officeart/2005/8/layout/list1"/>
    <dgm:cxn modelId="{DFDD054F-9796-4746-B852-9E460E39CEE4}" type="presParOf" srcId="{2410B352-9599-46C3-B1A5-306C1BF63520}" destId="{77D8651B-5783-4E84-969F-E256D600366E}" srcOrd="2" destOrd="0" presId="urn:microsoft.com/office/officeart/2005/8/layout/list1"/>
    <dgm:cxn modelId="{BBAADA1A-25EC-4608-AB13-F71B9DCD75A9}" type="presParOf" srcId="{2410B352-9599-46C3-B1A5-306C1BF63520}" destId="{2A00CD51-9DE7-4E7F-AD22-914A94E47600}" srcOrd="3" destOrd="0" presId="urn:microsoft.com/office/officeart/2005/8/layout/list1"/>
    <dgm:cxn modelId="{119BFBD9-CB18-4F85-9F3F-6B31233E3156}" type="presParOf" srcId="{2410B352-9599-46C3-B1A5-306C1BF63520}" destId="{26703F9E-B698-4FEE-A19C-980381F94856}" srcOrd="4" destOrd="0" presId="urn:microsoft.com/office/officeart/2005/8/layout/list1"/>
    <dgm:cxn modelId="{55DE0DB0-88AB-4F91-8541-4915D5C6F986}" type="presParOf" srcId="{26703F9E-B698-4FEE-A19C-980381F94856}" destId="{AB7D7182-47CE-46EA-8D27-7D60BFEC6290}" srcOrd="0" destOrd="0" presId="urn:microsoft.com/office/officeart/2005/8/layout/list1"/>
    <dgm:cxn modelId="{D8BCAC22-9940-46AC-B759-03CB414919B9}" type="presParOf" srcId="{26703F9E-B698-4FEE-A19C-980381F94856}" destId="{C1C3270D-87C0-4A2E-B01E-64FC70FD13EE}" srcOrd="1" destOrd="0" presId="urn:microsoft.com/office/officeart/2005/8/layout/list1"/>
    <dgm:cxn modelId="{68DB6ED7-4F98-40A3-BB65-23950B30A60D}" type="presParOf" srcId="{2410B352-9599-46C3-B1A5-306C1BF63520}" destId="{76FC284B-9F20-453E-84DC-2BFF6A5527D0}" srcOrd="5" destOrd="0" presId="urn:microsoft.com/office/officeart/2005/8/layout/list1"/>
    <dgm:cxn modelId="{4A26178E-7CF8-4113-AE9F-CDA799218E59}" type="presParOf" srcId="{2410B352-9599-46C3-B1A5-306C1BF63520}" destId="{09B6F41F-C801-4CF2-9892-D2FACDF731F9}" srcOrd="6" destOrd="0" presId="urn:microsoft.com/office/officeart/2005/8/layout/list1"/>
    <dgm:cxn modelId="{3AB37BC9-A502-4B85-AC2D-578206A334B3}" type="presParOf" srcId="{2410B352-9599-46C3-B1A5-306C1BF63520}" destId="{DBF53CF0-1519-46D9-ABAF-038EE4F0F62A}" srcOrd="7" destOrd="0" presId="urn:microsoft.com/office/officeart/2005/8/layout/list1"/>
    <dgm:cxn modelId="{B3B0C3DB-AD09-4E3A-86C2-DB86D15DCB9F}" type="presParOf" srcId="{2410B352-9599-46C3-B1A5-306C1BF63520}" destId="{CB0D75F6-B95A-4717-B1CD-DCD598213ED5}" srcOrd="8" destOrd="0" presId="urn:microsoft.com/office/officeart/2005/8/layout/list1"/>
    <dgm:cxn modelId="{BCD8BF41-AAFF-4163-91FA-BEEC6A79CCC9}" type="presParOf" srcId="{CB0D75F6-B95A-4717-B1CD-DCD598213ED5}" destId="{0E5B1B00-45C4-45A1-95BF-5106D7C8DDE3}" srcOrd="0" destOrd="0" presId="urn:microsoft.com/office/officeart/2005/8/layout/list1"/>
    <dgm:cxn modelId="{79E809D9-AC79-47F8-A3BF-ED723FFC1F6C}" type="presParOf" srcId="{CB0D75F6-B95A-4717-B1CD-DCD598213ED5}" destId="{29B7829B-A4A7-479B-A6B1-04FB0836AFB2}" srcOrd="1" destOrd="0" presId="urn:microsoft.com/office/officeart/2005/8/layout/list1"/>
    <dgm:cxn modelId="{DD826517-65E5-4FAC-9E49-B23BD6E174A7}" type="presParOf" srcId="{2410B352-9599-46C3-B1A5-306C1BF63520}" destId="{D34C6962-447A-45D8-BB81-F486AA9DA77D}" srcOrd="9" destOrd="0" presId="urn:microsoft.com/office/officeart/2005/8/layout/list1"/>
    <dgm:cxn modelId="{699B8303-14DE-4CBF-9E5E-093F2E2C51C0}" type="presParOf" srcId="{2410B352-9599-46C3-B1A5-306C1BF63520}" destId="{8A270098-100C-4D78-9EE0-95A0356ADC4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510010F-944F-42C9-A087-30769CC451D4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40B806-FFE5-4C20-8027-9AC9F834D4FB}">
      <dgm:prSet phldrT="[Text]"/>
      <dgm:spPr/>
      <dgm:t>
        <a:bodyPr/>
        <a:lstStyle/>
        <a:p>
          <a:r>
            <a:rPr lang="cs-CZ" dirty="0" smtClean="0"/>
            <a:t>Prognóza – za 50 let bude Indie patřit k </a:t>
          </a:r>
          <a:r>
            <a:rPr lang="cs-CZ" dirty="0" err="1" smtClean="0"/>
            <a:t>hosp</a:t>
          </a:r>
          <a:r>
            <a:rPr lang="cs-CZ" dirty="0" smtClean="0"/>
            <a:t>. velmocím</a:t>
          </a:r>
          <a:endParaRPr lang="cs-CZ" dirty="0"/>
        </a:p>
      </dgm:t>
    </dgm:pt>
    <dgm:pt modelId="{230680F1-52D5-48E9-A99D-859A31BC3756}" type="parTrans" cxnId="{50104C27-A97D-432B-B919-381D8FAB4C08}">
      <dgm:prSet/>
      <dgm:spPr/>
      <dgm:t>
        <a:bodyPr/>
        <a:lstStyle/>
        <a:p>
          <a:endParaRPr lang="cs-CZ"/>
        </a:p>
      </dgm:t>
    </dgm:pt>
    <dgm:pt modelId="{2515222B-C0D2-4D93-95E3-0A1BD7D86677}" type="sibTrans" cxnId="{50104C27-A97D-432B-B919-381D8FAB4C08}">
      <dgm:prSet/>
      <dgm:spPr/>
      <dgm:t>
        <a:bodyPr/>
        <a:lstStyle/>
        <a:p>
          <a:endParaRPr lang="cs-CZ"/>
        </a:p>
      </dgm:t>
    </dgm:pt>
    <dgm:pt modelId="{06D0154E-0DA5-4E64-8FA8-BB82A30C415E}">
      <dgm:prSet phldrT="[Text]"/>
      <dgm:spPr/>
      <dgm:t>
        <a:bodyPr/>
        <a:lstStyle/>
        <a:p>
          <a:r>
            <a:rPr lang="cs-CZ" dirty="0" smtClean="0"/>
            <a:t>rozvoj školství</a:t>
          </a:r>
          <a:endParaRPr lang="cs-CZ" dirty="0"/>
        </a:p>
      </dgm:t>
    </dgm:pt>
    <dgm:pt modelId="{72B803A3-B672-4B03-A0F9-B6A46EE89143}" type="parTrans" cxnId="{CE84C5F1-83E0-435D-B95A-C159B263999D}">
      <dgm:prSet/>
      <dgm:spPr/>
      <dgm:t>
        <a:bodyPr/>
        <a:lstStyle/>
        <a:p>
          <a:endParaRPr lang="cs-CZ"/>
        </a:p>
      </dgm:t>
    </dgm:pt>
    <dgm:pt modelId="{3525CE03-43C8-401C-992C-D9EF2573A3C5}" type="sibTrans" cxnId="{CE84C5F1-83E0-435D-B95A-C159B263999D}">
      <dgm:prSet/>
      <dgm:spPr/>
      <dgm:t>
        <a:bodyPr/>
        <a:lstStyle/>
        <a:p>
          <a:endParaRPr lang="cs-CZ"/>
        </a:p>
      </dgm:t>
    </dgm:pt>
    <dgm:pt modelId="{854C8A6D-12BC-4EA7-A550-F368D8219717}">
      <dgm:prSet phldrT="[Text]"/>
      <dgm:spPr/>
      <dgm:t>
        <a:bodyPr/>
        <a:lstStyle/>
        <a:p>
          <a:r>
            <a:rPr lang="cs-CZ" dirty="0" smtClean="0"/>
            <a:t>rozvoj vědy</a:t>
          </a:r>
          <a:endParaRPr lang="cs-CZ" dirty="0"/>
        </a:p>
      </dgm:t>
    </dgm:pt>
    <dgm:pt modelId="{2A955451-0E0B-46E5-9AB2-5186D84D01A5}" type="parTrans" cxnId="{5964B543-AE11-4CDD-A151-5234D59C3960}">
      <dgm:prSet/>
      <dgm:spPr/>
      <dgm:t>
        <a:bodyPr/>
        <a:lstStyle/>
        <a:p>
          <a:endParaRPr lang="cs-CZ"/>
        </a:p>
      </dgm:t>
    </dgm:pt>
    <dgm:pt modelId="{C42D1B4E-8957-4923-BB85-5C05682B0EBD}" type="sibTrans" cxnId="{5964B543-AE11-4CDD-A151-5234D59C3960}">
      <dgm:prSet/>
      <dgm:spPr/>
      <dgm:t>
        <a:bodyPr/>
        <a:lstStyle/>
        <a:p>
          <a:endParaRPr lang="cs-CZ"/>
        </a:p>
      </dgm:t>
    </dgm:pt>
    <dgm:pt modelId="{769272B7-E352-4645-94BE-DD5A4AF45ED3}">
      <dgm:prSet phldrT="[Text]"/>
      <dgm:spPr/>
      <dgm:t>
        <a:bodyPr/>
        <a:lstStyle/>
        <a:p>
          <a:r>
            <a:rPr lang="cs-CZ" dirty="0" smtClean="0"/>
            <a:t>moderní </a:t>
          </a:r>
          <a:r>
            <a:rPr lang="cs-CZ" dirty="0" smtClean="0"/>
            <a:t>technologie</a:t>
          </a:r>
          <a:endParaRPr lang="cs-CZ" dirty="0"/>
        </a:p>
      </dgm:t>
    </dgm:pt>
    <dgm:pt modelId="{A43143A3-489B-4B4D-8B97-42E42D35D53F}" type="parTrans" cxnId="{8E27A40D-DB6F-40F2-AC45-DEA3EE12B1B1}">
      <dgm:prSet/>
      <dgm:spPr/>
      <dgm:t>
        <a:bodyPr/>
        <a:lstStyle/>
        <a:p>
          <a:endParaRPr lang="cs-CZ"/>
        </a:p>
      </dgm:t>
    </dgm:pt>
    <dgm:pt modelId="{0B2070E7-E11E-45B3-9AD2-91C9651B7E24}" type="sibTrans" cxnId="{8E27A40D-DB6F-40F2-AC45-DEA3EE12B1B1}">
      <dgm:prSet/>
      <dgm:spPr/>
      <dgm:t>
        <a:bodyPr/>
        <a:lstStyle/>
        <a:p>
          <a:endParaRPr lang="cs-CZ"/>
        </a:p>
      </dgm:t>
    </dgm:pt>
    <dgm:pt modelId="{34D59EBA-9A0D-4AE3-8A98-D3B7B43E21E9}" type="pres">
      <dgm:prSet presAssocID="{1510010F-944F-42C9-A087-30769CC451D4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5415FE-8FFC-4C99-8A81-BB10E5B20EA5}" type="pres">
      <dgm:prSet presAssocID="{2540B806-FFE5-4C20-8027-9AC9F834D4FB}" presName="roof" presStyleLbl="dkBgShp" presStyleIdx="0" presStyleCnt="2"/>
      <dgm:spPr/>
      <dgm:t>
        <a:bodyPr/>
        <a:lstStyle/>
        <a:p>
          <a:endParaRPr lang="cs-CZ"/>
        </a:p>
      </dgm:t>
    </dgm:pt>
    <dgm:pt modelId="{BAA02F31-D275-46D5-B7F4-6001D00B1D75}" type="pres">
      <dgm:prSet presAssocID="{2540B806-FFE5-4C20-8027-9AC9F834D4FB}" presName="pillars" presStyleCnt="0"/>
      <dgm:spPr/>
    </dgm:pt>
    <dgm:pt modelId="{25D3779E-9602-4089-980F-872AD66C3E64}" type="pres">
      <dgm:prSet presAssocID="{2540B806-FFE5-4C20-8027-9AC9F834D4FB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2925DB-05F7-4A1F-A31E-E8A142A5910E}" type="pres">
      <dgm:prSet presAssocID="{854C8A6D-12BC-4EA7-A550-F368D8219717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B44984-E3E6-4D7E-ABEA-6E228748C228}" type="pres">
      <dgm:prSet presAssocID="{769272B7-E352-4645-94BE-DD5A4AF45ED3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A2B5CB-E4F3-4AFC-9086-F34FCBEBCC33}" type="pres">
      <dgm:prSet presAssocID="{2540B806-FFE5-4C20-8027-9AC9F834D4FB}" presName="base" presStyleLbl="dkBgShp" presStyleIdx="1" presStyleCnt="2"/>
      <dgm:spPr/>
    </dgm:pt>
  </dgm:ptLst>
  <dgm:cxnLst>
    <dgm:cxn modelId="{5A55F3DA-E78D-4394-91B2-65FA1BB0BD1B}" type="presOf" srcId="{854C8A6D-12BC-4EA7-A550-F368D8219717}" destId="{D82925DB-05F7-4A1F-A31E-E8A142A5910E}" srcOrd="0" destOrd="0" presId="urn:microsoft.com/office/officeart/2005/8/layout/hList3"/>
    <dgm:cxn modelId="{5964B543-AE11-4CDD-A151-5234D59C3960}" srcId="{2540B806-FFE5-4C20-8027-9AC9F834D4FB}" destId="{854C8A6D-12BC-4EA7-A550-F368D8219717}" srcOrd="1" destOrd="0" parTransId="{2A955451-0E0B-46E5-9AB2-5186D84D01A5}" sibTransId="{C42D1B4E-8957-4923-BB85-5C05682B0EBD}"/>
    <dgm:cxn modelId="{38BCFF86-B49B-482C-AF0C-D5F71DA5F33F}" type="presOf" srcId="{1510010F-944F-42C9-A087-30769CC451D4}" destId="{34D59EBA-9A0D-4AE3-8A98-D3B7B43E21E9}" srcOrd="0" destOrd="0" presId="urn:microsoft.com/office/officeart/2005/8/layout/hList3"/>
    <dgm:cxn modelId="{6A44A9EE-89B4-4644-AE21-67CE60DB5098}" type="presOf" srcId="{2540B806-FFE5-4C20-8027-9AC9F834D4FB}" destId="{405415FE-8FFC-4C99-8A81-BB10E5B20EA5}" srcOrd="0" destOrd="0" presId="urn:microsoft.com/office/officeart/2005/8/layout/hList3"/>
    <dgm:cxn modelId="{389CE2AA-A140-4A0A-92BA-012212C399B0}" type="presOf" srcId="{06D0154E-0DA5-4E64-8FA8-BB82A30C415E}" destId="{25D3779E-9602-4089-980F-872AD66C3E64}" srcOrd="0" destOrd="0" presId="urn:microsoft.com/office/officeart/2005/8/layout/hList3"/>
    <dgm:cxn modelId="{CE84C5F1-83E0-435D-B95A-C159B263999D}" srcId="{2540B806-FFE5-4C20-8027-9AC9F834D4FB}" destId="{06D0154E-0DA5-4E64-8FA8-BB82A30C415E}" srcOrd="0" destOrd="0" parTransId="{72B803A3-B672-4B03-A0F9-B6A46EE89143}" sibTransId="{3525CE03-43C8-401C-992C-D9EF2573A3C5}"/>
    <dgm:cxn modelId="{50104C27-A97D-432B-B919-381D8FAB4C08}" srcId="{1510010F-944F-42C9-A087-30769CC451D4}" destId="{2540B806-FFE5-4C20-8027-9AC9F834D4FB}" srcOrd="0" destOrd="0" parTransId="{230680F1-52D5-48E9-A99D-859A31BC3756}" sibTransId="{2515222B-C0D2-4D93-95E3-0A1BD7D86677}"/>
    <dgm:cxn modelId="{8E27A40D-DB6F-40F2-AC45-DEA3EE12B1B1}" srcId="{2540B806-FFE5-4C20-8027-9AC9F834D4FB}" destId="{769272B7-E352-4645-94BE-DD5A4AF45ED3}" srcOrd="2" destOrd="0" parTransId="{A43143A3-489B-4B4D-8B97-42E42D35D53F}" sibTransId="{0B2070E7-E11E-45B3-9AD2-91C9651B7E24}"/>
    <dgm:cxn modelId="{5C15B530-7109-46AE-9BED-871404750C3A}" type="presOf" srcId="{769272B7-E352-4645-94BE-DD5A4AF45ED3}" destId="{F3B44984-E3E6-4D7E-ABEA-6E228748C228}" srcOrd="0" destOrd="0" presId="urn:microsoft.com/office/officeart/2005/8/layout/hList3"/>
    <dgm:cxn modelId="{8CE4A020-3D6C-4640-867F-F0097B23E7B6}" type="presParOf" srcId="{34D59EBA-9A0D-4AE3-8A98-D3B7B43E21E9}" destId="{405415FE-8FFC-4C99-8A81-BB10E5B20EA5}" srcOrd="0" destOrd="0" presId="urn:microsoft.com/office/officeart/2005/8/layout/hList3"/>
    <dgm:cxn modelId="{D907AD29-1046-4BD5-BBBB-B15F83C6E7D1}" type="presParOf" srcId="{34D59EBA-9A0D-4AE3-8A98-D3B7B43E21E9}" destId="{BAA02F31-D275-46D5-B7F4-6001D00B1D75}" srcOrd="1" destOrd="0" presId="urn:microsoft.com/office/officeart/2005/8/layout/hList3"/>
    <dgm:cxn modelId="{6283B819-3D1C-4071-9AE7-832B25B6C43F}" type="presParOf" srcId="{BAA02F31-D275-46D5-B7F4-6001D00B1D75}" destId="{25D3779E-9602-4089-980F-872AD66C3E64}" srcOrd="0" destOrd="0" presId="urn:microsoft.com/office/officeart/2005/8/layout/hList3"/>
    <dgm:cxn modelId="{0841780A-C8ED-46FB-BF3B-2A985F05DC2F}" type="presParOf" srcId="{BAA02F31-D275-46D5-B7F4-6001D00B1D75}" destId="{D82925DB-05F7-4A1F-A31E-E8A142A5910E}" srcOrd="1" destOrd="0" presId="urn:microsoft.com/office/officeart/2005/8/layout/hList3"/>
    <dgm:cxn modelId="{1E77F2C4-03B9-4FCD-A63E-D06B928F6095}" type="presParOf" srcId="{BAA02F31-D275-46D5-B7F4-6001D00B1D75}" destId="{F3B44984-E3E6-4D7E-ABEA-6E228748C228}" srcOrd="2" destOrd="0" presId="urn:microsoft.com/office/officeart/2005/8/layout/hList3"/>
    <dgm:cxn modelId="{911494BD-51C3-41E5-AD6E-09019A000A58}" type="presParOf" srcId="{34D59EBA-9A0D-4AE3-8A98-D3B7B43E21E9}" destId="{81A2B5CB-E4F3-4AFC-9086-F34FCBEBCC33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1B6A6A9-5BF2-4463-B871-BBEC17EC0CB6}">
      <dsp:nvSpPr>
        <dsp:cNvPr id="0" name=""/>
        <dsp:cNvSpPr/>
      </dsp:nvSpPr>
      <dsp:spPr>
        <a:xfrm>
          <a:off x="2187" y="1339279"/>
          <a:ext cx="2195066" cy="219506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alpha val="5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alpha val="5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20802" tIns="26670" rIns="120802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Pákistán</a:t>
          </a:r>
          <a:endParaRPr lang="cs-CZ" sz="2100" kern="1200" dirty="0"/>
        </a:p>
      </dsp:txBody>
      <dsp:txXfrm>
        <a:off x="2187" y="1339279"/>
        <a:ext cx="2195066" cy="2195066"/>
      </dsp:txXfrm>
    </dsp:sp>
    <dsp:sp modelId="{7C34A22A-A9F3-43D5-BAB7-01A88C27C65C}">
      <dsp:nvSpPr>
        <dsp:cNvPr id="0" name=""/>
        <dsp:cNvSpPr/>
      </dsp:nvSpPr>
      <dsp:spPr>
        <a:xfrm>
          <a:off x="1758240" y="1339279"/>
          <a:ext cx="2195066" cy="219506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alpha val="5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alpha val="5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20802" tIns="26670" rIns="120802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Nepál</a:t>
          </a:r>
          <a:endParaRPr lang="cs-CZ" sz="2100" kern="1200" dirty="0"/>
        </a:p>
      </dsp:txBody>
      <dsp:txXfrm>
        <a:off x="1758240" y="1339279"/>
        <a:ext cx="2195066" cy="2195066"/>
      </dsp:txXfrm>
    </dsp:sp>
    <dsp:sp modelId="{6D43D330-42CA-414E-834F-FF4F3A43C291}">
      <dsp:nvSpPr>
        <dsp:cNvPr id="0" name=""/>
        <dsp:cNvSpPr/>
      </dsp:nvSpPr>
      <dsp:spPr>
        <a:xfrm>
          <a:off x="3514293" y="1339279"/>
          <a:ext cx="2195066" cy="219506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alpha val="5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alpha val="5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20802" tIns="26670" rIns="120802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Bhútán</a:t>
          </a:r>
          <a:endParaRPr lang="cs-CZ" sz="2100" kern="1200" dirty="0"/>
        </a:p>
      </dsp:txBody>
      <dsp:txXfrm>
        <a:off x="3514293" y="1339279"/>
        <a:ext cx="2195066" cy="2195066"/>
      </dsp:txXfrm>
    </dsp:sp>
    <dsp:sp modelId="{B028021D-E64F-4847-BC85-D8EAEE577533}">
      <dsp:nvSpPr>
        <dsp:cNvPr id="0" name=""/>
        <dsp:cNvSpPr/>
      </dsp:nvSpPr>
      <dsp:spPr>
        <a:xfrm>
          <a:off x="5270346" y="1339279"/>
          <a:ext cx="2195066" cy="219506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alpha val="5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alpha val="5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20802" tIns="26670" rIns="120802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Bangladéš</a:t>
          </a:r>
          <a:endParaRPr lang="cs-CZ" sz="2100" kern="1200" dirty="0"/>
        </a:p>
      </dsp:txBody>
      <dsp:txXfrm>
        <a:off x="5270346" y="1339279"/>
        <a:ext cx="2195066" cy="219506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69D99AF-AE16-4495-AE17-54231E6E54F5}">
      <dsp:nvSpPr>
        <dsp:cNvPr id="0" name=""/>
        <dsp:cNvSpPr/>
      </dsp:nvSpPr>
      <dsp:spPr>
        <a:xfrm>
          <a:off x="1245572" y="1191921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přes 1 miliardu</a:t>
          </a:r>
          <a:endParaRPr lang="cs-CZ" sz="2400" kern="1200" dirty="0"/>
        </a:p>
      </dsp:txBody>
      <dsp:txXfrm>
        <a:off x="1618806" y="1191921"/>
        <a:ext cx="1959479" cy="1555919"/>
      </dsp:txXfrm>
    </dsp:sp>
    <dsp:sp modelId="{6A7C0C79-5023-45F2-BBE5-2EE56D0C2355}">
      <dsp:nvSpPr>
        <dsp:cNvPr id="0" name=""/>
        <dsp:cNvSpPr/>
      </dsp:nvSpPr>
      <dsp:spPr>
        <a:xfrm>
          <a:off x="1245572" y="2747840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2. nejlidnatější země</a:t>
          </a:r>
          <a:endParaRPr lang="cs-CZ" sz="2400" kern="1200" dirty="0"/>
        </a:p>
      </dsp:txBody>
      <dsp:txXfrm>
        <a:off x="1618806" y="2747840"/>
        <a:ext cx="1959479" cy="1555919"/>
      </dsp:txXfrm>
    </dsp:sp>
    <dsp:sp modelId="{BE970BC3-F221-47FB-96A7-B1A4B6B95D20}">
      <dsp:nvSpPr>
        <dsp:cNvPr id="0" name=""/>
        <dsp:cNvSpPr/>
      </dsp:nvSpPr>
      <dsp:spPr>
        <a:xfrm>
          <a:off x="1458" y="569864"/>
          <a:ext cx="1555142" cy="1555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počet </a:t>
          </a:r>
          <a:r>
            <a:rPr lang="cs-CZ" sz="2200" kern="1200" dirty="0" smtClean="0"/>
            <a:t>obyv.</a:t>
          </a:r>
          <a:endParaRPr lang="cs-CZ" sz="2200" kern="1200" dirty="0"/>
        </a:p>
      </dsp:txBody>
      <dsp:txXfrm>
        <a:off x="1458" y="569864"/>
        <a:ext cx="1555142" cy="1555142"/>
      </dsp:txXfrm>
    </dsp:sp>
    <dsp:sp modelId="{FB082178-5EC5-438F-B7C5-5785392F5045}">
      <dsp:nvSpPr>
        <dsp:cNvPr id="0" name=""/>
        <dsp:cNvSpPr/>
      </dsp:nvSpPr>
      <dsp:spPr>
        <a:xfrm>
          <a:off x="5133428" y="1191921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desítky </a:t>
          </a:r>
          <a:r>
            <a:rPr lang="cs-CZ" sz="2400" kern="1200" dirty="0" smtClean="0"/>
            <a:t>národů</a:t>
          </a:r>
          <a:endParaRPr lang="cs-CZ" sz="2400" kern="1200" dirty="0"/>
        </a:p>
      </dsp:txBody>
      <dsp:txXfrm>
        <a:off x="5506662" y="1191921"/>
        <a:ext cx="1959479" cy="1555919"/>
      </dsp:txXfrm>
    </dsp:sp>
    <dsp:sp modelId="{CB2DC0BB-356D-4653-8B8F-32A31EDDACEC}">
      <dsp:nvSpPr>
        <dsp:cNvPr id="0" name=""/>
        <dsp:cNvSpPr/>
      </dsp:nvSpPr>
      <dsp:spPr>
        <a:xfrm>
          <a:off x="5133428" y="2747840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0688" rIns="170688" bIns="170688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tisíce </a:t>
          </a:r>
          <a:r>
            <a:rPr lang="cs-CZ" sz="2400" kern="1200" dirty="0" smtClean="0"/>
            <a:t>jazyků</a:t>
          </a:r>
          <a:endParaRPr lang="cs-CZ" sz="2400" kern="1200" dirty="0"/>
        </a:p>
      </dsp:txBody>
      <dsp:txXfrm>
        <a:off x="5506662" y="2747840"/>
        <a:ext cx="1959479" cy="1555919"/>
      </dsp:txXfrm>
    </dsp:sp>
    <dsp:sp modelId="{EB9EE25D-2A6D-4818-8F57-52E4E0F78F56}">
      <dsp:nvSpPr>
        <dsp:cNvPr id="0" name=""/>
        <dsp:cNvSpPr/>
      </dsp:nvSpPr>
      <dsp:spPr>
        <a:xfrm>
          <a:off x="3889314" y="569864"/>
          <a:ext cx="1555142" cy="1555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federace</a:t>
          </a:r>
          <a:endParaRPr lang="cs-CZ" sz="2200" kern="1200" dirty="0"/>
        </a:p>
      </dsp:txBody>
      <dsp:txXfrm>
        <a:off x="3889314" y="569864"/>
        <a:ext cx="1555142" cy="155514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6DEDD3C-C638-4AA7-91E9-AF75AB3FBD2E}">
      <dsp:nvSpPr>
        <dsp:cNvPr id="0" name=""/>
        <dsp:cNvSpPr/>
      </dsp:nvSpPr>
      <dsp:spPr>
        <a:xfrm>
          <a:off x="0" y="247382"/>
          <a:ext cx="7467600" cy="129519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angličtina</a:t>
          </a:r>
          <a:endParaRPr lang="cs-CZ" sz="5400" kern="1200" dirty="0"/>
        </a:p>
      </dsp:txBody>
      <dsp:txXfrm>
        <a:off x="0" y="247382"/>
        <a:ext cx="7467600" cy="1295190"/>
      </dsp:txXfrm>
    </dsp:sp>
    <dsp:sp modelId="{E1E96A55-A985-42F4-BEE3-89B9A6337864}">
      <dsp:nvSpPr>
        <dsp:cNvPr id="0" name=""/>
        <dsp:cNvSpPr/>
      </dsp:nvSpPr>
      <dsp:spPr>
        <a:xfrm>
          <a:off x="0" y="1542572"/>
          <a:ext cx="7467600" cy="89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68580" rIns="384048" bIns="68580" numCol="1" spcCol="1270" anchor="t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200" kern="1200" dirty="0" smtClean="0"/>
            <a:t>pozůstatek po kolonistech</a:t>
          </a:r>
          <a:endParaRPr lang="cs-CZ" sz="4200" kern="1200" dirty="0"/>
        </a:p>
      </dsp:txBody>
      <dsp:txXfrm>
        <a:off x="0" y="1542572"/>
        <a:ext cx="7467600" cy="894240"/>
      </dsp:txXfrm>
    </dsp:sp>
    <dsp:sp modelId="{BD683F83-E4FA-4A59-9315-050E72B163E3}">
      <dsp:nvSpPr>
        <dsp:cNvPr id="0" name=""/>
        <dsp:cNvSpPr/>
      </dsp:nvSpPr>
      <dsp:spPr>
        <a:xfrm>
          <a:off x="0" y="2436812"/>
          <a:ext cx="7467600" cy="129519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hindština</a:t>
          </a:r>
          <a:endParaRPr lang="cs-CZ" sz="5400" kern="1200" dirty="0"/>
        </a:p>
      </dsp:txBody>
      <dsp:txXfrm>
        <a:off x="0" y="2436812"/>
        <a:ext cx="7467600" cy="1295190"/>
      </dsp:txXfrm>
    </dsp:sp>
    <dsp:sp modelId="{ADE42900-4C64-4307-88CC-03C74311D459}">
      <dsp:nvSpPr>
        <dsp:cNvPr id="0" name=""/>
        <dsp:cNvSpPr/>
      </dsp:nvSpPr>
      <dsp:spPr>
        <a:xfrm>
          <a:off x="0" y="3732002"/>
          <a:ext cx="7467600" cy="89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68580" rIns="384048" bIns="68580" numCol="1" spcCol="1270" anchor="t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200" kern="1200" dirty="0" smtClean="0"/>
            <a:t>indoevropský jazyk</a:t>
          </a:r>
          <a:endParaRPr lang="cs-CZ" sz="4200" kern="1200" dirty="0"/>
        </a:p>
      </dsp:txBody>
      <dsp:txXfrm>
        <a:off x="0" y="3732002"/>
        <a:ext cx="7467600" cy="89424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CA92BAE-9AEB-4AF8-9357-5671158F06EC}">
      <dsp:nvSpPr>
        <dsp:cNvPr id="0" name=""/>
        <dsp:cNvSpPr/>
      </dsp:nvSpPr>
      <dsp:spPr>
        <a:xfrm>
          <a:off x="3002756" y="2267377"/>
          <a:ext cx="1462087" cy="1462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rgbClr val="FF0000"/>
              </a:solidFill>
            </a:rPr>
            <a:t>Dillí</a:t>
          </a:r>
          <a:endParaRPr lang="cs-CZ" sz="3600" kern="1200" dirty="0">
            <a:solidFill>
              <a:srgbClr val="FF0000"/>
            </a:solidFill>
          </a:endParaRPr>
        </a:p>
      </dsp:txBody>
      <dsp:txXfrm>
        <a:off x="3002756" y="2267377"/>
        <a:ext cx="1462087" cy="1462087"/>
      </dsp:txXfrm>
    </dsp:sp>
    <dsp:sp modelId="{E8D2B04B-B5C2-4092-965A-FDDFDD200D9A}">
      <dsp:nvSpPr>
        <dsp:cNvPr id="0" name=""/>
        <dsp:cNvSpPr/>
      </dsp:nvSpPr>
      <dsp:spPr>
        <a:xfrm rot="16200000">
          <a:off x="3221003" y="1754581"/>
          <a:ext cx="102559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25593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188750-F159-4E21-BC7F-8FB866FAE14A}">
      <dsp:nvSpPr>
        <dsp:cNvPr id="0" name=""/>
        <dsp:cNvSpPr/>
      </dsp:nvSpPr>
      <dsp:spPr>
        <a:xfrm>
          <a:off x="3244000" y="262185"/>
          <a:ext cx="979598" cy="979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Mumbai</a:t>
          </a:r>
          <a:endParaRPr lang="cs-CZ" sz="1600" kern="1200" dirty="0"/>
        </a:p>
      </dsp:txBody>
      <dsp:txXfrm>
        <a:off x="3244000" y="262185"/>
        <a:ext cx="979598" cy="979598"/>
      </dsp:txXfrm>
    </dsp:sp>
    <dsp:sp modelId="{A1CD53C5-3DB1-46DD-9358-B41321B53A4C}">
      <dsp:nvSpPr>
        <dsp:cNvPr id="0" name=""/>
        <dsp:cNvSpPr/>
      </dsp:nvSpPr>
      <dsp:spPr>
        <a:xfrm rot="1800000">
          <a:off x="4408793" y="3629672"/>
          <a:ext cx="83672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3672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9C2605-8DE2-49BA-8A23-DC33337A1C08}">
      <dsp:nvSpPr>
        <dsp:cNvPr id="0" name=""/>
        <dsp:cNvSpPr/>
      </dsp:nvSpPr>
      <dsp:spPr>
        <a:xfrm>
          <a:off x="5189471" y="3631840"/>
          <a:ext cx="979598" cy="979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Kalkata</a:t>
          </a:r>
          <a:endParaRPr lang="cs-CZ" sz="1600" kern="1200" dirty="0"/>
        </a:p>
      </dsp:txBody>
      <dsp:txXfrm>
        <a:off x="5189471" y="3631840"/>
        <a:ext cx="979598" cy="979598"/>
      </dsp:txXfrm>
    </dsp:sp>
    <dsp:sp modelId="{AA462A32-D4AB-4DA5-8916-ECAEAD3DFAB5}">
      <dsp:nvSpPr>
        <dsp:cNvPr id="0" name=""/>
        <dsp:cNvSpPr/>
      </dsp:nvSpPr>
      <dsp:spPr>
        <a:xfrm rot="9000000">
          <a:off x="2222078" y="3629672"/>
          <a:ext cx="83672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3672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B75816-8A7E-4FA8-855D-1746883B3181}">
      <dsp:nvSpPr>
        <dsp:cNvPr id="0" name=""/>
        <dsp:cNvSpPr/>
      </dsp:nvSpPr>
      <dsp:spPr>
        <a:xfrm>
          <a:off x="1298529" y="3631840"/>
          <a:ext cx="979598" cy="979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Madrás</a:t>
          </a:r>
          <a:endParaRPr lang="cs-CZ" sz="1700" kern="1200" dirty="0"/>
        </a:p>
      </dsp:txBody>
      <dsp:txXfrm>
        <a:off x="1298529" y="3631840"/>
        <a:ext cx="979598" cy="979598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E68BCBE-89F8-436F-8F6D-BE783CC6DCCD}">
      <dsp:nvSpPr>
        <dsp:cNvPr id="0" name=""/>
        <dsp:cNvSpPr/>
      </dsp:nvSpPr>
      <dsp:spPr>
        <a:xfrm>
          <a:off x="0" y="969992"/>
          <a:ext cx="7467600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C67DAC-6A87-4EB8-B8C4-DC9D0AFC5F11}">
      <dsp:nvSpPr>
        <dsp:cNvPr id="0" name=""/>
        <dsp:cNvSpPr/>
      </dsp:nvSpPr>
      <dsp:spPr>
        <a:xfrm>
          <a:off x="373380" y="541952"/>
          <a:ext cx="5227320" cy="8560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¾ obyv. pracuje na venkově</a:t>
          </a:r>
          <a:endParaRPr lang="cs-CZ" sz="2900" kern="1200" dirty="0"/>
        </a:p>
      </dsp:txBody>
      <dsp:txXfrm>
        <a:off x="373380" y="541952"/>
        <a:ext cx="5227320" cy="856080"/>
      </dsp:txXfrm>
    </dsp:sp>
    <dsp:sp modelId="{48DF526A-6BAD-4E3E-943C-BB0AEC98A1B1}">
      <dsp:nvSpPr>
        <dsp:cNvPr id="0" name=""/>
        <dsp:cNvSpPr/>
      </dsp:nvSpPr>
      <dsp:spPr>
        <a:xfrm>
          <a:off x="0" y="2285432"/>
          <a:ext cx="7467600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940D51-CFE0-47DD-A5BA-0847856BFA97}">
      <dsp:nvSpPr>
        <dsp:cNvPr id="0" name=""/>
        <dsp:cNvSpPr/>
      </dsp:nvSpPr>
      <dsp:spPr>
        <a:xfrm>
          <a:off x="373380" y="1857392"/>
          <a:ext cx="5227320" cy="8560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zaostalé</a:t>
          </a:r>
          <a:endParaRPr lang="cs-CZ" sz="2900" kern="1200" dirty="0"/>
        </a:p>
      </dsp:txBody>
      <dsp:txXfrm>
        <a:off x="373380" y="1857392"/>
        <a:ext cx="5227320" cy="856080"/>
      </dsp:txXfrm>
    </dsp:sp>
    <dsp:sp modelId="{5C84463B-C451-4E66-A7FA-DA22C98BB42F}">
      <dsp:nvSpPr>
        <dsp:cNvPr id="0" name=""/>
        <dsp:cNvSpPr/>
      </dsp:nvSpPr>
      <dsp:spPr>
        <a:xfrm>
          <a:off x="0" y="3600872"/>
          <a:ext cx="7467600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36C069-A0F4-4F32-8285-C9DAAE478D70}">
      <dsp:nvSpPr>
        <dsp:cNvPr id="0" name=""/>
        <dsp:cNvSpPr/>
      </dsp:nvSpPr>
      <dsp:spPr>
        <a:xfrm>
          <a:off x="373380" y="3172832"/>
          <a:ext cx="5227320" cy="8560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nízké výnosy</a:t>
          </a:r>
          <a:endParaRPr lang="cs-CZ" sz="2900" kern="1200" dirty="0"/>
        </a:p>
      </dsp:txBody>
      <dsp:txXfrm>
        <a:off x="373380" y="3172832"/>
        <a:ext cx="5227320" cy="856080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4296A22-81D1-40CB-B048-41DDF205AA79}">
      <dsp:nvSpPr>
        <dsp:cNvPr id="0" name=""/>
        <dsp:cNvSpPr/>
      </dsp:nvSpPr>
      <dsp:spPr>
        <a:xfrm>
          <a:off x="4494085" y="3314065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elektro-</a:t>
          </a:r>
          <a:r>
            <a:rPr lang="cs-CZ" sz="1800" kern="1200" dirty="0" err="1" smtClean="0"/>
            <a:t>nický</a:t>
          </a:r>
          <a:endParaRPr lang="cs-CZ" sz="1800" kern="1200" dirty="0"/>
        </a:p>
      </dsp:txBody>
      <dsp:txXfrm>
        <a:off x="5216356" y="3703955"/>
        <a:ext cx="1685299" cy="1169670"/>
      </dsp:txXfrm>
    </dsp:sp>
    <dsp:sp modelId="{FCFD3E0C-495E-4181-8F4A-9EE0C3EE50A2}">
      <dsp:nvSpPr>
        <dsp:cNvPr id="0" name=""/>
        <dsp:cNvSpPr/>
      </dsp:nvSpPr>
      <dsp:spPr>
        <a:xfrm>
          <a:off x="565943" y="3314065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filmový </a:t>
          </a:r>
          <a:r>
            <a:rPr lang="cs-CZ" sz="1800" kern="1200" dirty="0" smtClean="0"/>
            <a:t>(</a:t>
          </a:r>
          <a:r>
            <a:rPr lang="cs-CZ" sz="1800" kern="1200" dirty="0" err="1" smtClean="0"/>
            <a:t>Bollywood</a:t>
          </a:r>
          <a:r>
            <a:rPr lang="cs-CZ" sz="1800" kern="1200" dirty="0" smtClean="0"/>
            <a:t>)</a:t>
          </a:r>
          <a:endParaRPr lang="cs-CZ" sz="1800" kern="1200" dirty="0"/>
        </a:p>
      </dsp:txBody>
      <dsp:txXfrm>
        <a:off x="565943" y="3703955"/>
        <a:ext cx="1685299" cy="1169670"/>
      </dsp:txXfrm>
    </dsp:sp>
    <dsp:sp modelId="{40595CCF-A795-41C9-AB7A-8CBBD4E29EB4}">
      <dsp:nvSpPr>
        <dsp:cNvPr id="0" name=""/>
        <dsp:cNvSpPr/>
      </dsp:nvSpPr>
      <dsp:spPr>
        <a:xfrm>
          <a:off x="4494085" y="0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elektro-technický</a:t>
          </a:r>
          <a:endParaRPr lang="cs-CZ" sz="1800" kern="1200" dirty="0"/>
        </a:p>
      </dsp:txBody>
      <dsp:txXfrm>
        <a:off x="5216356" y="0"/>
        <a:ext cx="1685299" cy="1169670"/>
      </dsp:txXfrm>
    </dsp:sp>
    <dsp:sp modelId="{4FC1C8D4-D5F4-4DC0-8780-8734740E42E3}">
      <dsp:nvSpPr>
        <dsp:cNvPr id="0" name=""/>
        <dsp:cNvSpPr/>
      </dsp:nvSpPr>
      <dsp:spPr>
        <a:xfrm>
          <a:off x="565943" y="0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těžební</a:t>
          </a:r>
          <a:endParaRPr lang="cs-CZ" sz="1800" kern="1200" dirty="0"/>
        </a:p>
      </dsp:txBody>
      <dsp:txXfrm>
        <a:off x="565943" y="0"/>
        <a:ext cx="1685299" cy="1169670"/>
      </dsp:txXfrm>
    </dsp:sp>
    <dsp:sp modelId="{4D5610F3-8DC6-4FB5-968C-EF6609ED4701}">
      <dsp:nvSpPr>
        <dsp:cNvPr id="0" name=""/>
        <dsp:cNvSpPr/>
      </dsp:nvSpPr>
      <dsp:spPr>
        <a:xfrm>
          <a:off x="1574784" y="277796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hutní</a:t>
          </a:r>
          <a:endParaRPr lang="cs-CZ" sz="2100" kern="1200" dirty="0"/>
        </a:p>
      </dsp:txBody>
      <dsp:txXfrm>
        <a:off x="1574784" y="277796"/>
        <a:ext cx="2110279" cy="2110279"/>
      </dsp:txXfrm>
    </dsp:sp>
    <dsp:sp modelId="{BE14B4D6-85D5-4CEA-BDBC-521FFEC599BC}">
      <dsp:nvSpPr>
        <dsp:cNvPr id="0" name=""/>
        <dsp:cNvSpPr/>
      </dsp:nvSpPr>
      <dsp:spPr>
        <a:xfrm rot="5400000">
          <a:off x="3782536" y="277796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energe</a:t>
          </a:r>
          <a:r>
            <a:rPr lang="cs-CZ" sz="2100" kern="1200" dirty="0" smtClean="0"/>
            <a:t>-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tický</a:t>
          </a:r>
          <a:endParaRPr lang="cs-CZ" sz="2100" kern="1200" dirty="0"/>
        </a:p>
      </dsp:txBody>
      <dsp:txXfrm rot="5400000">
        <a:off x="3782536" y="277796"/>
        <a:ext cx="2110279" cy="2110279"/>
      </dsp:txXfrm>
    </dsp:sp>
    <dsp:sp modelId="{D945EC5D-012F-491A-AD6D-A94694FEFE1B}">
      <dsp:nvSpPr>
        <dsp:cNvPr id="0" name=""/>
        <dsp:cNvSpPr/>
      </dsp:nvSpPr>
      <dsp:spPr>
        <a:xfrm rot="10800000">
          <a:off x="3782536" y="2485548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vojenský</a:t>
          </a:r>
          <a:endParaRPr lang="cs-CZ" sz="2100" kern="1200" dirty="0"/>
        </a:p>
      </dsp:txBody>
      <dsp:txXfrm rot="10800000">
        <a:off x="3782536" y="2485548"/>
        <a:ext cx="2110279" cy="2110279"/>
      </dsp:txXfrm>
    </dsp:sp>
    <dsp:sp modelId="{482637A3-45BC-4139-A45D-5D461C9B8DBD}">
      <dsp:nvSpPr>
        <dsp:cNvPr id="0" name=""/>
        <dsp:cNvSpPr/>
      </dsp:nvSpPr>
      <dsp:spPr>
        <a:xfrm rot="16200000">
          <a:off x="1574784" y="2485548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kosmický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 rot="16200000">
        <a:off x="1574784" y="2485548"/>
        <a:ext cx="2110279" cy="2110279"/>
      </dsp:txXfrm>
    </dsp:sp>
    <dsp:sp modelId="{5EB6D6ED-BBF5-4DD2-951D-5E6C40592EB3}">
      <dsp:nvSpPr>
        <dsp:cNvPr id="0" name=""/>
        <dsp:cNvSpPr/>
      </dsp:nvSpPr>
      <dsp:spPr>
        <a:xfrm>
          <a:off x="3369496" y="1998186"/>
          <a:ext cx="728606" cy="63357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A36991-5735-4248-B402-6F74CD7584B9}">
      <dsp:nvSpPr>
        <dsp:cNvPr id="0" name=""/>
        <dsp:cNvSpPr/>
      </dsp:nvSpPr>
      <dsp:spPr>
        <a:xfrm rot="10800000">
          <a:off x="3369496" y="2241867"/>
          <a:ext cx="728606" cy="63357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7D8651B-5783-4E84-969F-E256D600366E}">
      <dsp:nvSpPr>
        <dsp:cNvPr id="0" name=""/>
        <dsp:cNvSpPr/>
      </dsp:nvSpPr>
      <dsp:spPr>
        <a:xfrm>
          <a:off x="0" y="56535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8CF44-2CDE-4D7F-9CD2-CFD6AB1754A9}">
      <dsp:nvSpPr>
        <dsp:cNvPr id="0" name=""/>
        <dsp:cNvSpPr/>
      </dsp:nvSpPr>
      <dsp:spPr>
        <a:xfrm>
          <a:off x="373380" y="1923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textil</a:t>
          </a:r>
          <a:endParaRPr lang="cs-CZ" sz="3700" kern="1200" dirty="0"/>
        </a:p>
      </dsp:txBody>
      <dsp:txXfrm>
        <a:off x="373380" y="19232"/>
        <a:ext cx="5227320" cy="1092240"/>
      </dsp:txXfrm>
    </dsp:sp>
    <dsp:sp modelId="{09B6F41F-C801-4CF2-9892-D2FACDF731F9}">
      <dsp:nvSpPr>
        <dsp:cNvPr id="0" name=""/>
        <dsp:cNvSpPr/>
      </dsp:nvSpPr>
      <dsp:spPr>
        <a:xfrm>
          <a:off x="0" y="224367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C3270D-87C0-4A2E-B01E-64FC70FD13EE}">
      <dsp:nvSpPr>
        <dsp:cNvPr id="0" name=""/>
        <dsp:cNvSpPr/>
      </dsp:nvSpPr>
      <dsp:spPr>
        <a:xfrm>
          <a:off x="373380" y="169755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kožené výrobky</a:t>
          </a:r>
          <a:endParaRPr lang="cs-CZ" sz="3700" kern="1200" dirty="0"/>
        </a:p>
      </dsp:txBody>
      <dsp:txXfrm>
        <a:off x="373380" y="1697552"/>
        <a:ext cx="5227320" cy="1092240"/>
      </dsp:txXfrm>
    </dsp:sp>
    <dsp:sp modelId="{8A270098-100C-4D78-9EE0-95A0356ADC4C}">
      <dsp:nvSpPr>
        <dsp:cNvPr id="0" name=""/>
        <dsp:cNvSpPr/>
      </dsp:nvSpPr>
      <dsp:spPr>
        <a:xfrm>
          <a:off x="0" y="392199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B7829B-A4A7-479B-A6B1-04FB0836AFB2}">
      <dsp:nvSpPr>
        <dsp:cNvPr id="0" name=""/>
        <dsp:cNvSpPr/>
      </dsp:nvSpPr>
      <dsp:spPr>
        <a:xfrm>
          <a:off x="373380" y="337587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drahokamy</a:t>
          </a:r>
          <a:endParaRPr lang="cs-CZ" sz="3700" kern="1200" dirty="0"/>
        </a:p>
      </dsp:txBody>
      <dsp:txXfrm>
        <a:off x="373380" y="3375872"/>
        <a:ext cx="5227320" cy="1092240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05415FE-8FFC-4C99-8A81-BB10E5B20EA5}">
      <dsp:nvSpPr>
        <dsp:cNvPr id="0" name=""/>
        <dsp:cNvSpPr/>
      </dsp:nvSpPr>
      <dsp:spPr>
        <a:xfrm>
          <a:off x="0" y="0"/>
          <a:ext cx="7467600" cy="146208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Prognóza – za 50 let bude Indie patřit k </a:t>
          </a:r>
          <a:r>
            <a:rPr lang="cs-CZ" sz="4100" kern="1200" dirty="0" err="1" smtClean="0"/>
            <a:t>hosp</a:t>
          </a:r>
          <a:r>
            <a:rPr lang="cs-CZ" sz="4100" kern="1200" dirty="0" smtClean="0"/>
            <a:t>. velmocím</a:t>
          </a:r>
          <a:endParaRPr lang="cs-CZ" sz="4100" kern="1200" dirty="0"/>
        </a:p>
      </dsp:txBody>
      <dsp:txXfrm>
        <a:off x="0" y="0"/>
        <a:ext cx="7467600" cy="1462087"/>
      </dsp:txXfrm>
    </dsp:sp>
    <dsp:sp modelId="{25D3779E-9602-4089-980F-872AD66C3E64}">
      <dsp:nvSpPr>
        <dsp:cNvPr id="0" name=""/>
        <dsp:cNvSpPr/>
      </dsp:nvSpPr>
      <dsp:spPr>
        <a:xfrm>
          <a:off x="3646" y="1462087"/>
          <a:ext cx="2486769" cy="30703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rozvoj školství</a:t>
          </a:r>
          <a:endParaRPr lang="cs-CZ" sz="3300" kern="1200" dirty="0"/>
        </a:p>
      </dsp:txBody>
      <dsp:txXfrm>
        <a:off x="3646" y="1462087"/>
        <a:ext cx="2486769" cy="3070383"/>
      </dsp:txXfrm>
    </dsp:sp>
    <dsp:sp modelId="{D82925DB-05F7-4A1F-A31E-E8A142A5910E}">
      <dsp:nvSpPr>
        <dsp:cNvPr id="0" name=""/>
        <dsp:cNvSpPr/>
      </dsp:nvSpPr>
      <dsp:spPr>
        <a:xfrm>
          <a:off x="2490415" y="1462087"/>
          <a:ext cx="2486769" cy="30703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rozvoj vědy</a:t>
          </a:r>
          <a:endParaRPr lang="cs-CZ" sz="3300" kern="1200" dirty="0"/>
        </a:p>
      </dsp:txBody>
      <dsp:txXfrm>
        <a:off x="2490415" y="1462087"/>
        <a:ext cx="2486769" cy="3070383"/>
      </dsp:txXfrm>
    </dsp:sp>
    <dsp:sp modelId="{F3B44984-E3E6-4D7E-ABEA-6E228748C228}">
      <dsp:nvSpPr>
        <dsp:cNvPr id="0" name=""/>
        <dsp:cNvSpPr/>
      </dsp:nvSpPr>
      <dsp:spPr>
        <a:xfrm>
          <a:off x="4977184" y="1462087"/>
          <a:ext cx="2486769" cy="30703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moderní </a:t>
          </a:r>
          <a:r>
            <a:rPr lang="cs-CZ" sz="3300" kern="1200" dirty="0" smtClean="0"/>
            <a:t>technologie</a:t>
          </a:r>
          <a:endParaRPr lang="cs-CZ" sz="3300" kern="1200" dirty="0"/>
        </a:p>
      </dsp:txBody>
      <dsp:txXfrm>
        <a:off x="4977184" y="1462087"/>
        <a:ext cx="2486769" cy="3070383"/>
      </dsp:txXfrm>
    </dsp:sp>
    <dsp:sp modelId="{81A2B5CB-E4F3-4AFC-9086-F34FCBEBCC33}">
      <dsp:nvSpPr>
        <dsp:cNvPr id="0" name=""/>
        <dsp:cNvSpPr/>
      </dsp:nvSpPr>
      <dsp:spPr>
        <a:xfrm>
          <a:off x="0" y="4532471"/>
          <a:ext cx="7467600" cy="34115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4#1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63EB6F-B58F-4A37-9582-FEB4404C7C6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AFB67A-C223-4FCB-9BF3-8CF214CC90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FB67A-C223-4FCB-9BF3-8CF214CC900B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548681"/>
            <a:ext cx="7772400" cy="936104"/>
          </a:xfrm>
        </p:spPr>
        <p:txBody>
          <a:bodyPr/>
          <a:lstStyle/>
          <a:p>
            <a:r>
              <a:rPr lang="cs-CZ" dirty="0" smtClean="0"/>
              <a:t>ASIE - INDIE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VY_32_INOVACE_07-32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99300936"/>
              </p:ext>
            </p:extLst>
          </p:nvPr>
        </p:nvGraphicFramePr>
        <p:xfrm>
          <a:off x="1419810" y="1628800"/>
          <a:ext cx="6208395" cy="2987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Indie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7.12.2011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Prezentace</a:t>
                      </a:r>
                      <a:r>
                        <a:rPr lang="cs-CZ" sz="1400" kern="50" baseline="0" dirty="0" smtClean="0">
                          <a:effectLst/>
                        </a:rPr>
                        <a:t> nás seznamuje s obyvatelstvem, hospodářstvím, sousedními státy a rozvojem Indie.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 – sousední státy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70381635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06432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 – počet obyvatel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16755579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344274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– úřední jazyky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05619241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403514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93501271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86999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Tádž</a:t>
            </a:r>
            <a:r>
              <a:rPr lang="cs-CZ" dirty="0" smtClean="0"/>
              <a:t> – </a:t>
            </a:r>
            <a:r>
              <a:rPr lang="cs-CZ" dirty="0" err="1" smtClean="0"/>
              <a:t>Mahal</a:t>
            </a:r>
            <a:r>
              <a:rPr lang="cs-CZ" dirty="0" smtClean="0"/>
              <a:t>, mešita v Dillí</a:t>
            </a:r>
            <a:br>
              <a:rPr lang="cs-CZ" dirty="0" smtClean="0"/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>Obr. 1 a 2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132856"/>
            <a:ext cx="2880320" cy="338437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2204864"/>
            <a:ext cx="3672408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0255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- zemědělství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12752541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24666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- průmysl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448203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72415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- vývoz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05137701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2340968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 - rozvoj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05519437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89395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/>
              <a:t>Učebnice </a:t>
            </a:r>
            <a:r>
              <a:rPr lang="cs-CZ" sz="900" dirty="0"/>
              <a:t>- 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vydání.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sz="2000" smtClean="0"/>
              <a:t>Obr.č.1 a 2 </a:t>
            </a:r>
            <a:r>
              <a:rPr lang="cs-CZ" sz="2000" dirty="0"/>
              <a:t>- </a:t>
            </a:r>
            <a:r>
              <a:rPr lang="cs-CZ" sz="900" dirty="0" smtClean="0"/>
              <a:t>Indie</a:t>
            </a:r>
            <a:r>
              <a:rPr lang="cs-CZ" sz="900" dirty="0"/>
              <a:t>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22.12.2004, last </a:t>
            </a:r>
            <a:r>
              <a:rPr lang="cs-CZ" sz="900" dirty="0" err="1"/>
              <a:t>modified</a:t>
            </a:r>
            <a:r>
              <a:rPr lang="cs-CZ" sz="900" dirty="0"/>
              <a:t> on 5.12.2011 [cit. 2011-12-07]. Dostupné z WWW: &lt;http://cs.wikipedia.org/wiki/Indie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en-US" sz="900" dirty="0"/>
              <a:t>Dill%C3%AD. In </a:t>
            </a:r>
            <a:r>
              <a:rPr lang="en-US" sz="900" i="1" dirty="0"/>
              <a:t>Wikipedia : the free encyclopedia</a:t>
            </a:r>
            <a:r>
              <a:rPr lang="en-US" sz="900" dirty="0"/>
              <a:t> [online]. St. Petersburg (Florida) : Wikipedia Foundation, 24.10.2006, last modified on 9.11.2011 [cit. 2011-12-07]. </a:t>
            </a:r>
            <a:r>
              <a:rPr lang="en-US" sz="900" dirty="0" err="1"/>
              <a:t>Dostupné</a:t>
            </a:r>
            <a:r>
              <a:rPr lang="en-US" sz="900" dirty="0"/>
              <a:t> z WWW: &lt;http://cs.wikipedia.org/wiki/Dill%C3%AD&gt;.</a:t>
            </a:r>
            <a:endParaRPr lang="cs-CZ" sz="900" dirty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163122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560</TotalTime>
  <Words>223</Words>
  <Application>Microsoft Office PowerPoint</Application>
  <PresentationFormat>Předvádění na obrazovce (4:3)</PresentationFormat>
  <Paragraphs>81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ASIE - INDIE</vt:lpstr>
      <vt:lpstr>Indie – sousední státy</vt:lpstr>
      <vt:lpstr>Indie – počet obyvatel</vt:lpstr>
      <vt:lpstr>Obyvatelstvo – úřední jazyky</vt:lpstr>
      <vt:lpstr>města</vt:lpstr>
      <vt:lpstr>Tádž – Mahal, mešita v Dillí Obr. 1 a 2</vt:lpstr>
      <vt:lpstr>Hospodářství - zemědělství</vt:lpstr>
      <vt:lpstr>Hospodářství - průmysl</vt:lpstr>
      <vt:lpstr>Hospodářství - vývoz</vt:lpstr>
      <vt:lpstr>Indie - rozvoj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šárka</cp:lastModifiedBy>
  <cp:revision>21</cp:revision>
  <dcterms:created xsi:type="dcterms:W3CDTF">2011-03-22T17:13:23Z</dcterms:created>
  <dcterms:modified xsi:type="dcterms:W3CDTF">2012-04-24T07:26:13Z</dcterms:modified>
</cp:coreProperties>
</file>