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2E3226-F6C6-409A-B596-228DDC30B9BC}" type="doc">
      <dgm:prSet loTypeId="urn:microsoft.com/office/officeart/2008/layout/VerticalAccentLis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D592A7E-49F5-4CB6-BC0F-BBD5D7800E6E}">
      <dgm:prSet phldrT="[Text]"/>
      <dgm:spPr/>
      <dgm:t>
        <a:bodyPr/>
        <a:lstStyle/>
        <a:p>
          <a:r>
            <a:rPr lang="cs-CZ" dirty="0" smtClean="0"/>
            <a:t>ropa</a:t>
          </a:r>
          <a:endParaRPr lang="cs-CZ" dirty="0"/>
        </a:p>
      </dgm:t>
    </dgm:pt>
    <dgm:pt modelId="{01AF48D5-7375-4ACA-A92D-97F783E9F03C}" type="parTrans" cxnId="{EFFBEBF6-4D35-4861-B326-D1CD9E8F5DA6}">
      <dgm:prSet/>
      <dgm:spPr/>
      <dgm:t>
        <a:bodyPr/>
        <a:lstStyle/>
        <a:p>
          <a:endParaRPr lang="cs-CZ"/>
        </a:p>
      </dgm:t>
    </dgm:pt>
    <dgm:pt modelId="{53B617C7-2D61-416C-BDBC-6C25B95F648C}" type="sibTrans" cxnId="{EFFBEBF6-4D35-4861-B326-D1CD9E8F5DA6}">
      <dgm:prSet/>
      <dgm:spPr/>
      <dgm:t>
        <a:bodyPr/>
        <a:lstStyle/>
        <a:p>
          <a:endParaRPr lang="cs-CZ"/>
        </a:p>
      </dgm:t>
    </dgm:pt>
    <dgm:pt modelId="{1FB0DB0D-0BFE-4A17-A484-233A546B554F}">
      <dgm:prSet phldrT="[Text]"/>
      <dgm:spPr/>
      <dgm:t>
        <a:bodyPr/>
        <a:lstStyle/>
        <a:p>
          <a:r>
            <a:rPr lang="cs-CZ" dirty="0" smtClean="0"/>
            <a:t>zemní plyn</a:t>
          </a:r>
          <a:endParaRPr lang="cs-CZ" dirty="0"/>
        </a:p>
      </dgm:t>
    </dgm:pt>
    <dgm:pt modelId="{E8D6F93F-B8BD-442F-8AA9-72F9F22E8451}" type="parTrans" cxnId="{CA748F95-9630-419C-8E3F-252959A37DF6}">
      <dgm:prSet/>
      <dgm:spPr/>
      <dgm:t>
        <a:bodyPr/>
        <a:lstStyle/>
        <a:p>
          <a:endParaRPr lang="cs-CZ"/>
        </a:p>
      </dgm:t>
    </dgm:pt>
    <dgm:pt modelId="{5C623998-703C-4CCA-9EE5-A7500D66BF51}" type="sibTrans" cxnId="{CA748F95-9630-419C-8E3F-252959A37DF6}">
      <dgm:prSet/>
      <dgm:spPr/>
      <dgm:t>
        <a:bodyPr/>
        <a:lstStyle/>
        <a:p>
          <a:endParaRPr lang="cs-CZ"/>
        </a:p>
      </dgm:t>
    </dgm:pt>
    <dgm:pt modelId="{F1F994B1-BAE7-43D8-AE69-5B5EFD154EC9}">
      <dgm:prSet phldrT="[Text]"/>
      <dgm:spPr/>
      <dgm:t>
        <a:bodyPr/>
        <a:lstStyle/>
        <a:p>
          <a:r>
            <a:rPr lang="cs-CZ" dirty="0" smtClean="0"/>
            <a:t>uhlí</a:t>
          </a:r>
          <a:endParaRPr lang="cs-CZ" dirty="0"/>
        </a:p>
      </dgm:t>
    </dgm:pt>
    <dgm:pt modelId="{EE76FEB4-5414-49DF-8B5A-4344E96F34CE}" type="parTrans" cxnId="{313F37F4-D454-482F-9859-9C54A63737D3}">
      <dgm:prSet/>
      <dgm:spPr/>
      <dgm:t>
        <a:bodyPr/>
        <a:lstStyle/>
        <a:p>
          <a:endParaRPr lang="cs-CZ"/>
        </a:p>
      </dgm:t>
    </dgm:pt>
    <dgm:pt modelId="{83691FE9-856A-4015-BAEC-4506994EBA54}" type="sibTrans" cxnId="{313F37F4-D454-482F-9859-9C54A63737D3}">
      <dgm:prSet/>
      <dgm:spPr/>
      <dgm:t>
        <a:bodyPr/>
        <a:lstStyle/>
        <a:p>
          <a:endParaRPr lang="cs-CZ"/>
        </a:p>
      </dgm:t>
    </dgm:pt>
    <dgm:pt modelId="{7C743843-FFF0-417F-AFF0-14CD66F5567A}">
      <dgm:prSet phldrT="[Text]"/>
      <dgm:spPr/>
      <dgm:t>
        <a:bodyPr/>
        <a:lstStyle/>
        <a:p>
          <a:r>
            <a:rPr lang="cs-CZ" dirty="0" smtClean="0"/>
            <a:t>zlato</a:t>
          </a:r>
          <a:endParaRPr lang="cs-CZ" dirty="0"/>
        </a:p>
      </dgm:t>
    </dgm:pt>
    <dgm:pt modelId="{AA563254-EA38-4083-9342-FFA456B0581A}" type="parTrans" cxnId="{97999B6C-4725-451D-B7FF-896A14CBB883}">
      <dgm:prSet/>
      <dgm:spPr/>
      <dgm:t>
        <a:bodyPr/>
        <a:lstStyle/>
        <a:p>
          <a:endParaRPr lang="cs-CZ"/>
        </a:p>
      </dgm:t>
    </dgm:pt>
    <dgm:pt modelId="{3C24BD06-43B6-492D-B501-273E1C9E44B3}" type="sibTrans" cxnId="{97999B6C-4725-451D-B7FF-896A14CBB883}">
      <dgm:prSet/>
      <dgm:spPr/>
      <dgm:t>
        <a:bodyPr/>
        <a:lstStyle/>
        <a:p>
          <a:endParaRPr lang="cs-CZ"/>
        </a:p>
      </dgm:t>
    </dgm:pt>
    <dgm:pt modelId="{FF892770-FE9A-4E42-874A-C8C941176BB0}">
      <dgm:prSet phldrT="[Text]"/>
      <dgm:spPr/>
      <dgm:t>
        <a:bodyPr/>
        <a:lstStyle/>
        <a:p>
          <a:r>
            <a:rPr lang="cs-CZ" dirty="0" smtClean="0"/>
            <a:t>diamanty</a:t>
          </a:r>
          <a:endParaRPr lang="cs-CZ" dirty="0"/>
        </a:p>
      </dgm:t>
    </dgm:pt>
    <dgm:pt modelId="{A6924476-1A8B-433E-A66C-4F1566EDB598}" type="parTrans" cxnId="{D2F31D5D-17C7-46D0-A5AB-85430BCE85EA}">
      <dgm:prSet/>
      <dgm:spPr/>
      <dgm:t>
        <a:bodyPr/>
        <a:lstStyle/>
        <a:p>
          <a:endParaRPr lang="cs-CZ"/>
        </a:p>
      </dgm:t>
    </dgm:pt>
    <dgm:pt modelId="{60024171-0F4F-4519-A675-D671F30EF5B9}" type="sibTrans" cxnId="{D2F31D5D-17C7-46D0-A5AB-85430BCE85EA}">
      <dgm:prSet/>
      <dgm:spPr/>
      <dgm:t>
        <a:bodyPr/>
        <a:lstStyle/>
        <a:p>
          <a:endParaRPr lang="cs-CZ"/>
        </a:p>
      </dgm:t>
    </dgm:pt>
    <dgm:pt modelId="{8669248F-DB23-42FC-8D82-BB72F07D9C4C}">
      <dgm:prSet phldrT="[Text]"/>
      <dgm:spPr/>
      <dgm:t>
        <a:bodyPr/>
        <a:lstStyle/>
        <a:p>
          <a:r>
            <a:rPr lang="cs-CZ" dirty="0" smtClean="0"/>
            <a:t>dřevo</a:t>
          </a:r>
          <a:endParaRPr lang="cs-CZ" dirty="0"/>
        </a:p>
      </dgm:t>
    </dgm:pt>
    <dgm:pt modelId="{B694F0E5-F1D8-4D9A-8F10-64730B06D0DD}" type="parTrans" cxnId="{3E636C9D-866B-4188-8FB7-8232264F3CB4}">
      <dgm:prSet/>
      <dgm:spPr/>
      <dgm:t>
        <a:bodyPr/>
        <a:lstStyle/>
        <a:p>
          <a:endParaRPr lang="cs-CZ"/>
        </a:p>
      </dgm:t>
    </dgm:pt>
    <dgm:pt modelId="{F01E1D79-45CC-4C96-AF35-AD584FC60DF1}" type="sibTrans" cxnId="{3E636C9D-866B-4188-8FB7-8232264F3CB4}">
      <dgm:prSet/>
      <dgm:spPr/>
      <dgm:t>
        <a:bodyPr/>
        <a:lstStyle/>
        <a:p>
          <a:endParaRPr lang="cs-CZ"/>
        </a:p>
      </dgm:t>
    </dgm:pt>
    <dgm:pt modelId="{64B52A37-700F-485D-AB22-F554D320AD89}" type="pres">
      <dgm:prSet presAssocID="{CF2E3226-F6C6-409A-B596-228DDC30B9BC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C396F6FC-1FDD-4622-A898-80E69D1A6B59}" type="pres">
      <dgm:prSet presAssocID="{9D592A7E-49F5-4CB6-BC0F-BBD5D7800E6E}" presName="parenttextcomposite" presStyleCnt="0"/>
      <dgm:spPr/>
    </dgm:pt>
    <dgm:pt modelId="{F8C067FF-D68B-4EE1-9D56-7B0D3CA850CB}" type="pres">
      <dgm:prSet presAssocID="{9D592A7E-49F5-4CB6-BC0F-BBD5D7800E6E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E39035-0E2D-4EEB-A8A9-9C676FFC4E1F}" type="pres">
      <dgm:prSet presAssocID="{9D592A7E-49F5-4CB6-BC0F-BBD5D7800E6E}" presName="composite" presStyleCnt="0"/>
      <dgm:spPr/>
    </dgm:pt>
    <dgm:pt modelId="{857FCB2D-4618-48B8-B90B-61D85510C4D8}" type="pres">
      <dgm:prSet presAssocID="{9D592A7E-49F5-4CB6-BC0F-BBD5D7800E6E}" presName="chevron1" presStyleLbl="alignNode1" presStyleIdx="0" presStyleCnt="21"/>
      <dgm:spPr/>
    </dgm:pt>
    <dgm:pt modelId="{6DC909C5-E315-460C-8027-ACCBAB1D9B00}" type="pres">
      <dgm:prSet presAssocID="{9D592A7E-49F5-4CB6-BC0F-BBD5D7800E6E}" presName="chevron2" presStyleLbl="alignNode1" presStyleIdx="1" presStyleCnt="21"/>
      <dgm:spPr/>
    </dgm:pt>
    <dgm:pt modelId="{147FD5A1-EEB8-4412-BF94-5655CD1C57CF}" type="pres">
      <dgm:prSet presAssocID="{9D592A7E-49F5-4CB6-BC0F-BBD5D7800E6E}" presName="chevron3" presStyleLbl="alignNode1" presStyleIdx="2" presStyleCnt="21"/>
      <dgm:spPr/>
    </dgm:pt>
    <dgm:pt modelId="{91F7BA0F-295E-40D4-82C7-80C4316F9F08}" type="pres">
      <dgm:prSet presAssocID="{9D592A7E-49F5-4CB6-BC0F-BBD5D7800E6E}" presName="chevron4" presStyleLbl="alignNode1" presStyleIdx="3" presStyleCnt="21"/>
      <dgm:spPr/>
    </dgm:pt>
    <dgm:pt modelId="{77428829-C2E5-4DD1-9D51-1C6E8C40FDE0}" type="pres">
      <dgm:prSet presAssocID="{9D592A7E-49F5-4CB6-BC0F-BBD5D7800E6E}" presName="chevron5" presStyleLbl="alignNode1" presStyleIdx="4" presStyleCnt="21"/>
      <dgm:spPr/>
    </dgm:pt>
    <dgm:pt modelId="{94788995-D25F-47F7-B2F0-7040D7174C93}" type="pres">
      <dgm:prSet presAssocID="{9D592A7E-49F5-4CB6-BC0F-BBD5D7800E6E}" presName="chevron6" presStyleLbl="alignNode1" presStyleIdx="5" presStyleCnt="21"/>
      <dgm:spPr/>
    </dgm:pt>
    <dgm:pt modelId="{49054425-330F-4FE8-8092-B754892FF017}" type="pres">
      <dgm:prSet presAssocID="{9D592A7E-49F5-4CB6-BC0F-BBD5D7800E6E}" presName="chevron7" presStyleLbl="alignNode1" presStyleIdx="6" presStyleCnt="21"/>
      <dgm:spPr/>
    </dgm:pt>
    <dgm:pt modelId="{61E13E03-AE0D-434E-AE09-28A3222B170A}" type="pres">
      <dgm:prSet presAssocID="{9D592A7E-49F5-4CB6-BC0F-BBD5D7800E6E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6EB066-B7B5-4FA7-B105-80BBA37A4BDE}" type="pres">
      <dgm:prSet presAssocID="{53B617C7-2D61-416C-BDBC-6C25B95F648C}" presName="sibTrans" presStyleCnt="0"/>
      <dgm:spPr/>
    </dgm:pt>
    <dgm:pt modelId="{5FAC6A2F-30FA-448C-8D3E-2926A69C1E00}" type="pres">
      <dgm:prSet presAssocID="{F1F994B1-BAE7-43D8-AE69-5B5EFD154EC9}" presName="parenttextcomposite" presStyleCnt="0"/>
      <dgm:spPr/>
    </dgm:pt>
    <dgm:pt modelId="{3B78CF3F-7C99-4D3D-8A8F-C713E586477E}" type="pres">
      <dgm:prSet presAssocID="{F1F994B1-BAE7-43D8-AE69-5B5EFD154EC9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45DE17-5F87-4039-ACC2-EEBC8D417D9D}" type="pres">
      <dgm:prSet presAssocID="{F1F994B1-BAE7-43D8-AE69-5B5EFD154EC9}" presName="composite" presStyleCnt="0"/>
      <dgm:spPr/>
    </dgm:pt>
    <dgm:pt modelId="{FD30F06D-2C3B-40D4-AA9F-E08C81B3A576}" type="pres">
      <dgm:prSet presAssocID="{F1F994B1-BAE7-43D8-AE69-5B5EFD154EC9}" presName="chevron1" presStyleLbl="alignNode1" presStyleIdx="7" presStyleCnt="21"/>
      <dgm:spPr/>
    </dgm:pt>
    <dgm:pt modelId="{E7324119-9122-493B-9484-FA9F9E30969E}" type="pres">
      <dgm:prSet presAssocID="{F1F994B1-BAE7-43D8-AE69-5B5EFD154EC9}" presName="chevron2" presStyleLbl="alignNode1" presStyleIdx="8" presStyleCnt="21"/>
      <dgm:spPr/>
    </dgm:pt>
    <dgm:pt modelId="{06093914-C8BD-414B-8F00-AC6F5EEA57A2}" type="pres">
      <dgm:prSet presAssocID="{F1F994B1-BAE7-43D8-AE69-5B5EFD154EC9}" presName="chevron3" presStyleLbl="alignNode1" presStyleIdx="9" presStyleCnt="21"/>
      <dgm:spPr/>
    </dgm:pt>
    <dgm:pt modelId="{3B0E7EA4-CEE0-4F4A-8B6C-6DCF0FAAB340}" type="pres">
      <dgm:prSet presAssocID="{F1F994B1-BAE7-43D8-AE69-5B5EFD154EC9}" presName="chevron4" presStyleLbl="alignNode1" presStyleIdx="10" presStyleCnt="21"/>
      <dgm:spPr/>
    </dgm:pt>
    <dgm:pt modelId="{035700DA-4613-42D5-A1FC-4A0F38C36BAE}" type="pres">
      <dgm:prSet presAssocID="{F1F994B1-BAE7-43D8-AE69-5B5EFD154EC9}" presName="chevron5" presStyleLbl="alignNode1" presStyleIdx="11" presStyleCnt="21"/>
      <dgm:spPr/>
    </dgm:pt>
    <dgm:pt modelId="{E716B538-5229-4CCB-9DD5-E158A0F1A3D2}" type="pres">
      <dgm:prSet presAssocID="{F1F994B1-BAE7-43D8-AE69-5B5EFD154EC9}" presName="chevron6" presStyleLbl="alignNode1" presStyleIdx="12" presStyleCnt="21"/>
      <dgm:spPr/>
    </dgm:pt>
    <dgm:pt modelId="{246AEEDC-1A1E-4073-B29A-5B295D2DDC38}" type="pres">
      <dgm:prSet presAssocID="{F1F994B1-BAE7-43D8-AE69-5B5EFD154EC9}" presName="chevron7" presStyleLbl="alignNode1" presStyleIdx="13" presStyleCnt="21"/>
      <dgm:spPr/>
    </dgm:pt>
    <dgm:pt modelId="{77133319-F65F-4B10-85C2-2085F1170687}" type="pres">
      <dgm:prSet presAssocID="{F1F994B1-BAE7-43D8-AE69-5B5EFD154EC9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B578CD-C33B-4289-89BA-7AAD85699537}" type="pres">
      <dgm:prSet presAssocID="{83691FE9-856A-4015-BAEC-4506994EBA54}" presName="sibTrans" presStyleCnt="0"/>
      <dgm:spPr/>
    </dgm:pt>
    <dgm:pt modelId="{E3DDE4CF-41F1-4FDC-B617-6B362E28DC3D}" type="pres">
      <dgm:prSet presAssocID="{FF892770-FE9A-4E42-874A-C8C941176BB0}" presName="parenttextcomposite" presStyleCnt="0"/>
      <dgm:spPr/>
    </dgm:pt>
    <dgm:pt modelId="{3E2D149F-A8CD-4CE7-A8B7-8EC90DC22009}" type="pres">
      <dgm:prSet presAssocID="{FF892770-FE9A-4E42-874A-C8C941176BB0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F6DAEA-7B7B-4A3B-A9B4-A6C50B5DA440}" type="pres">
      <dgm:prSet presAssocID="{FF892770-FE9A-4E42-874A-C8C941176BB0}" presName="composite" presStyleCnt="0"/>
      <dgm:spPr/>
    </dgm:pt>
    <dgm:pt modelId="{B5D0F947-2010-4957-9B46-A86FC1AA6083}" type="pres">
      <dgm:prSet presAssocID="{FF892770-FE9A-4E42-874A-C8C941176BB0}" presName="chevron1" presStyleLbl="alignNode1" presStyleIdx="14" presStyleCnt="21"/>
      <dgm:spPr/>
    </dgm:pt>
    <dgm:pt modelId="{25577DE2-FC1E-4C12-9161-292272ED86F4}" type="pres">
      <dgm:prSet presAssocID="{FF892770-FE9A-4E42-874A-C8C941176BB0}" presName="chevron2" presStyleLbl="alignNode1" presStyleIdx="15" presStyleCnt="21"/>
      <dgm:spPr/>
    </dgm:pt>
    <dgm:pt modelId="{42CE4C10-8C98-489E-8A63-161A25B1EE4E}" type="pres">
      <dgm:prSet presAssocID="{FF892770-FE9A-4E42-874A-C8C941176BB0}" presName="chevron3" presStyleLbl="alignNode1" presStyleIdx="16" presStyleCnt="21"/>
      <dgm:spPr/>
    </dgm:pt>
    <dgm:pt modelId="{767E7BDD-3F74-499C-A5C1-48EFB5CD9B31}" type="pres">
      <dgm:prSet presAssocID="{FF892770-FE9A-4E42-874A-C8C941176BB0}" presName="chevron4" presStyleLbl="alignNode1" presStyleIdx="17" presStyleCnt="21"/>
      <dgm:spPr/>
    </dgm:pt>
    <dgm:pt modelId="{69F717C8-1FC0-49F2-9A72-742F1A472C18}" type="pres">
      <dgm:prSet presAssocID="{FF892770-FE9A-4E42-874A-C8C941176BB0}" presName="chevron5" presStyleLbl="alignNode1" presStyleIdx="18" presStyleCnt="21"/>
      <dgm:spPr/>
    </dgm:pt>
    <dgm:pt modelId="{90849D3A-386C-4923-B6BE-3C5FE18E86BB}" type="pres">
      <dgm:prSet presAssocID="{FF892770-FE9A-4E42-874A-C8C941176BB0}" presName="chevron6" presStyleLbl="alignNode1" presStyleIdx="19" presStyleCnt="21"/>
      <dgm:spPr/>
    </dgm:pt>
    <dgm:pt modelId="{78FBD393-15E4-410E-90E5-EAAE02F6C220}" type="pres">
      <dgm:prSet presAssocID="{FF892770-FE9A-4E42-874A-C8C941176BB0}" presName="chevron7" presStyleLbl="alignNode1" presStyleIdx="20" presStyleCnt="21"/>
      <dgm:spPr/>
    </dgm:pt>
    <dgm:pt modelId="{21435BE7-8C77-4AEF-A7D7-931E696E7EA0}" type="pres">
      <dgm:prSet presAssocID="{FF892770-FE9A-4E42-874A-C8C941176BB0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748F95-9630-419C-8E3F-252959A37DF6}" srcId="{9D592A7E-49F5-4CB6-BC0F-BBD5D7800E6E}" destId="{1FB0DB0D-0BFE-4A17-A484-233A546B554F}" srcOrd="0" destOrd="0" parTransId="{E8D6F93F-B8BD-442F-8AA9-72F9F22E8451}" sibTransId="{5C623998-703C-4CCA-9EE5-A7500D66BF51}"/>
    <dgm:cxn modelId="{3E636C9D-866B-4188-8FB7-8232264F3CB4}" srcId="{FF892770-FE9A-4E42-874A-C8C941176BB0}" destId="{8669248F-DB23-42FC-8D82-BB72F07D9C4C}" srcOrd="0" destOrd="0" parTransId="{B694F0E5-F1D8-4D9A-8F10-64730B06D0DD}" sibTransId="{F01E1D79-45CC-4C96-AF35-AD584FC60DF1}"/>
    <dgm:cxn modelId="{4BA77A3D-6C97-476F-806A-29BEBF23A262}" type="presOf" srcId="{7C743843-FFF0-417F-AFF0-14CD66F5567A}" destId="{77133319-F65F-4B10-85C2-2085F1170687}" srcOrd="0" destOrd="0" presId="urn:microsoft.com/office/officeart/2008/layout/VerticalAccentList"/>
    <dgm:cxn modelId="{D2F31D5D-17C7-46D0-A5AB-85430BCE85EA}" srcId="{CF2E3226-F6C6-409A-B596-228DDC30B9BC}" destId="{FF892770-FE9A-4E42-874A-C8C941176BB0}" srcOrd="2" destOrd="0" parTransId="{A6924476-1A8B-433E-A66C-4F1566EDB598}" sibTransId="{60024171-0F4F-4519-A675-D671F30EF5B9}"/>
    <dgm:cxn modelId="{97999B6C-4725-451D-B7FF-896A14CBB883}" srcId="{F1F994B1-BAE7-43D8-AE69-5B5EFD154EC9}" destId="{7C743843-FFF0-417F-AFF0-14CD66F5567A}" srcOrd="0" destOrd="0" parTransId="{AA563254-EA38-4083-9342-FFA456B0581A}" sibTransId="{3C24BD06-43B6-492D-B501-273E1C9E44B3}"/>
    <dgm:cxn modelId="{9486B52D-54CF-437E-A69A-B0A8AE82ECFA}" type="presOf" srcId="{9D592A7E-49F5-4CB6-BC0F-BBD5D7800E6E}" destId="{F8C067FF-D68B-4EE1-9D56-7B0D3CA850CB}" srcOrd="0" destOrd="0" presId="urn:microsoft.com/office/officeart/2008/layout/VerticalAccentList"/>
    <dgm:cxn modelId="{FEC379BA-F7BE-4AFE-BF33-EDC54C27B0F9}" type="presOf" srcId="{1FB0DB0D-0BFE-4A17-A484-233A546B554F}" destId="{61E13E03-AE0D-434E-AE09-28A3222B170A}" srcOrd="0" destOrd="0" presId="urn:microsoft.com/office/officeart/2008/layout/VerticalAccentList"/>
    <dgm:cxn modelId="{767549DC-809A-4701-8668-384C4809C894}" type="presOf" srcId="{8669248F-DB23-42FC-8D82-BB72F07D9C4C}" destId="{21435BE7-8C77-4AEF-A7D7-931E696E7EA0}" srcOrd="0" destOrd="0" presId="urn:microsoft.com/office/officeart/2008/layout/VerticalAccentList"/>
    <dgm:cxn modelId="{13652266-2ADA-4158-9BD7-B29520D59703}" type="presOf" srcId="{F1F994B1-BAE7-43D8-AE69-5B5EFD154EC9}" destId="{3B78CF3F-7C99-4D3D-8A8F-C713E586477E}" srcOrd="0" destOrd="0" presId="urn:microsoft.com/office/officeart/2008/layout/VerticalAccentList"/>
    <dgm:cxn modelId="{EFFBEBF6-4D35-4861-B326-D1CD9E8F5DA6}" srcId="{CF2E3226-F6C6-409A-B596-228DDC30B9BC}" destId="{9D592A7E-49F5-4CB6-BC0F-BBD5D7800E6E}" srcOrd="0" destOrd="0" parTransId="{01AF48D5-7375-4ACA-A92D-97F783E9F03C}" sibTransId="{53B617C7-2D61-416C-BDBC-6C25B95F648C}"/>
    <dgm:cxn modelId="{41EC1902-78C4-4A51-90D5-36767C403D68}" type="presOf" srcId="{FF892770-FE9A-4E42-874A-C8C941176BB0}" destId="{3E2D149F-A8CD-4CE7-A8B7-8EC90DC22009}" srcOrd="0" destOrd="0" presId="urn:microsoft.com/office/officeart/2008/layout/VerticalAccentList"/>
    <dgm:cxn modelId="{D0603077-676D-4C6B-B54C-57DD751C65BD}" type="presOf" srcId="{CF2E3226-F6C6-409A-B596-228DDC30B9BC}" destId="{64B52A37-700F-485D-AB22-F554D320AD89}" srcOrd="0" destOrd="0" presId="urn:microsoft.com/office/officeart/2008/layout/VerticalAccentList"/>
    <dgm:cxn modelId="{313F37F4-D454-482F-9859-9C54A63737D3}" srcId="{CF2E3226-F6C6-409A-B596-228DDC30B9BC}" destId="{F1F994B1-BAE7-43D8-AE69-5B5EFD154EC9}" srcOrd="1" destOrd="0" parTransId="{EE76FEB4-5414-49DF-8B5A-4344E96F34CE}" sibTransId="{83691FE9-856A-4015-BAEC-4506994EBA54}"/>
    <dgm:cxn modelId="{5BBC76DD-4BA7-473B-92F6-77FAB5307FF2}" type="presParOf" srcId="{64B52A37-700F-485D-AB22-F554D320AD89}" destId="{C396F6FC-1FDD-4622-A898-80E69D1A6B59}" srcOrd="0" destOrd="0" presId="urn:microsoft.com/office/officeart/2008/layout/VerticalAccentList"/>
    <dgm:cxn modelId="{CEE3BF13-F694-4327-ABD6-91BE72ED405D}" type="presParOf" srcId="{C396F6FC-1FDD-4622-A898-80E69D1A6B59}" destId="{F8C067FF-D68B-4EE1-9D56-7B0D3CA850CB}" srcOrd="0" destOrd="0" presId="urn:microsoft.com/office/officeart/2008/layout/VerticalAccentList"/>
    <dgm:cxn modelId="{15329BB3-683C-4B9A-B730-A09E9E3D4811}" type="presParOf" srcId="{64B52A37-700F-485D-AB22-F554D320AD89}" destId="{1FE39035-0E2D-4EEB-A8A9-9C676FFC4E1F}" srcOrd="1" destOrd="0" presId="urn:microsoft.com/office/officeart/2008/layout/VerticalAccentList"/>
    <dgm:cxn modelId="{213DE943-9123-4188-910F-8C48EFE0FEF6}" type="presParOf" srcId="{1FE39035-0E2D-4EEB-A8A9-9C676FFC4E1F}" destId="{857FCB2D-4618-48B8-B90B-61D85510C4D8}" srcOrd="0" destOrd="0" presId="urn:microsoft.com/office/officeart/2008/layout/VerticalAccentList"/>
    <dgm:cxn modelId="{47329C0F-E523-4D6E-A20B-4F155B8F4086}" type="presParOf" srcId="{1FE39035-0E2D-4EEB-A8A9-9C676FFC4E1F}" destId="{6DC909C5-E315-460C-8027-ACCBAB1D9B00}" srcOrd="1" destOrd="0" presId="urn:microsoft.com/office/officeart/2008/layout/VerticalAccentList"/>
    <dgm:cxn modelId="{7F5F73D7-6658-4AC1-91DD-E8FB1D87FF6F}" type="presParOf" srcId="{1FE39035-0E2D-4EEB-A8A9-9C676FFC4E1F}" destId="{147FD5A1-EEB8-4412-BF94-5655CD1C57CF}" srcOrd="2" destOrd="0" presId="urn:microsoft.com/office/officeart/2008/layout/VerticalAccentList"/>
    <dgm:cxn modelId="{A7B2697D-0538-4CA9-B643-741E745EE59E}" type="presParOf" srcId="{1FE39035-0E2D-4EEB-A8A9-9C676FFC4E1F}" destId="{91F7BA0F-295E-40D4-82C7-80C4316F9F08}" srcOrd="3" destOrd="0" presId="urn:microsoft.com/office/officeart/2008/layout/VerticalAccentList"/>
    <dgm:cxn modelId="{32B2B038-6514-40DA-8D90-ABA1D2C75450}" type="presParOf" srcId="{1FE39035-0E2D-4EEB-A8A9-9C676FFC4E1F}" destId="{77428829-C2E5-4DD1-9D51-1C6E8C40FDE0}" srcOrd="4" destOrd="0" presId="urn:microsoft.com/office/officeart/2008/layout/VerticalAccentList"/>
    <dgm:cxn modelId="{B088CD43-CB06-481E-841D-78BF9842C868}" type="presParOf" srcId="{1FE39035-0E2D-4EEB-A8A9-9C676FFC4E1F}" destId="{94788995-D25F-47F7-B2F0-7040D7174C93}" srcOrd="5" destOrd="0" presId="urn:microsoft.com/office/officeart/2008/layout/VerticalAccentList"/>
    <dgm:cxn modelId="{80DFDF03-7838-4720-9981-2063DE2C4C21}" type="presParOf" srcId="{1FE39035-0E2D-4EEB-A8A9-9C676FFC4E1F}" destId="{49054425-330F-4FE8-8092-B754892FF017}" srcOrd="6" destOrd="0" presId="urn:microsoft.com/office/officeart/2008/layout/VerticalAccentList"/>
    <dgm:cxn modelId="{93CDB344-724E-4ADF-9C58-DA6FE38E8635}" type="presParOf" srcId="{1FE39035-0E2D-4EEB-A8A9-9C676FFC4E1F}" destId="{61E13E03-AE0D-434E-AE09-28A3222B170A}" srcOrd="7" destOrd="0" presId="urn:microsoft.com/office/officeart/2008/layout/VerticalAccentList"/>
    <dgm:cxn modelId="{00E2ACD9-6A47-48AA-AB25-82017EC9FD49}" type="presParOf" srcId="{64B52A37-700F-485D-AB22-F554D320AD89}" destId="{8C6EB066-B7B5-4FA7-B105-80BBA37A4BDE}" srcOrd="2" destOrd="0" presId="urn:microsoft.com/office/officeart/2008/layout/VerticalAccentList"/>
    <dgm:cxn modelId="{25EAC508-FABC-48DE-90F5-38FDEF0E3D10}" type="presParOf" srcId="{64B52A37-700F-485D-AB22-F554D320AD89}" destId="{5FAC6A2F-30FA-448C-8D3E-2926A69C1E00}" srcOrd="3" destOrd="0" presId="urn:microsoft.com/office/officeart/2008/layout/VerticalAccentList"/>
    <dgm:cxn modelId="{4B764C94-DA46-473F-B48A-F3603BBDFF99}" type="presParOf" srcId="{5FAC6A2F-30FA-448C-8D3E-2926A69C1E00}" destId="{3B78CF3F-7C99-4D3D-8A8F-C713E586477E}" srcOrd="0" destOrd="0" presId="urn:microsoft.com/office/officeart/2008/layout/VerticalAccentList"/>
    <dgm:cxn modelId="{CFF41DE4-04F1-4CD1-BCA8-EC9F786BBE9C}" type="presParOf" srcId="{64B52A37-700F-485D-AB22-F554D320AD89}" destId="{4C45DE17-5F87-4039-ACC2-EEBC8D417D9D}" srcOrd="4" destOrd="0" presId="urn:microsoft.com/office/officeart/2008/layout/VerticalAccentList"/>
    <dgm:cxn modelId="{38ECB895-A774-46A5-940E-9000F41AF82C}" type="presParOf" srcId="{4C45DE17-5F87-4039-ACC2-EEBC8D417D9D}" destId="{FD30F06D-2C3B-40D4-AA9F-E08C81B3A576}" srcOrd="0" destOrd="0" presId="urn:microsoft.com/office/officeart/2008/layout/VerticalAccentList"/>
    <dgm:cxn modelId="{502F2C97-DE27-4404-84EB-0619A1D9CDB6}" type="presParOf" srcId="{4C45DE17-5F87-4039-ACC2-EEBC8D417D9D}" destId="{E7324119-9122-493B-9484-FA9F9E30969E}" srcOrd="1" destOrd="0" presId="urn:microsoft.com/office/officeart/2008/layout/VerticalAccentList"/>
    <dgm:cxn modelId="{88AE8DF4-9E80-4A30-998B-1E7C96C70F5F}" type="presParOf" srcId="{4C45DE17-5F87-4039-ACC2-EEBC8D417D9D}" destId="{06093914-C8BD-414B-8F00-AC6F5EEA57A2}" srcOrd="2" destOrd="0" presId="urn:microsoft.com/office/officeart/2008/layout/VerticalAccentList"/>
    <dgm:cxn modelId="{25ECDB24-0602-42F9-85F2-7CBC0A0B515F}" type="presParOf" srcId="{4C45DE17-5F87-4039-ACC2-EEBC8D417D9D}" destId="{3B0E7EA4-CEE0-4F4A-8B6C-6DCF0FAAB340}" srcOrd="3" destOrd="0" presId="urn:microsoft.com/office/officeart/2008/layout/VerticalAccentList"/>
    <dgm:cxn modelId="{A5C63EC4-95D2-476A-95B1-8E35E46DEFA4}" type="presParOf" srcId="{4C45DE17-5F87-4039-ACC2-EEBC8D417D9D}" destId="{035700DA-4613-42D5-A1FC-4A0F38C36BAE}" srcOrd="4" destOrd="0" presId="urn:microsoft.com/office/officeart/2008/layout/VerticalAccentList"/>
    <dgm:cxn modelId="{F0F259CF-52F0-45EC-B1D0-372893C62D79}" type="presParOf" srcId="{4C45DE17-5F87-4039-ACC2-EEBC8D417D9D}" destId="{E716B538-5229-4CCB-9DD5-E158A0F1A3D2}" srcOrd="5" destOrd="0" presId="urn:microsoft.com/office/officeart/2008/layout/VerticalAccentList"/>
    <dgm:cxn modelId="{8C4EF23F-BCF0-401B-BEDF-76D338AB0D80}" type="presParOf" srcId="{4C45DE17-5F87-4039-ACC2-EEBC8D417D9D}" destId="{246AEEDC-1A1E-4073-B29A-5B295D2DDC38}" srcOrd="6" destOrd="0" presId="urn:microsoft.com/office/officeart/2008/layout/VerticalAccentList"/>
    <dgm:cxn modelId="{AD442EA2-4BB1-49D7-88D7-339CB40C5C30}" type="presParOf" srcId="{4C45DE17-5F87-4039-ACC2-EEBC8D417D9D}" destId="{77133319-F65F-4B10-85C2-2085F1170687}" srcOrd="7" destOrd="0" presId="urn:microsoft.com/office/officeart/2008/layout/VerticalAccentList"/>
    <dgm:cxn modelId="{1921F599-9C37-47AC-8300-D289D2206B0C}" type="presParOf" srcId="{64B52A37-700F-485D-AB22-F554D320AD89}" destId="{9CB578CD-C33B-4289-89BA-7AAD85699537}" srcOrd="5" destOrd="0" presId="urn:microsoft.com/office/officeart/2008/layout/VerticalAccentList"/>
    <dgm:cxn modelId="{9C24E44F-80F9-4EFA-A01F-7F8ED4DBD6F0}" type="presParOf" srcId="{64B52A37-700F-485D-AB22-F554D320AD89}" destId="{E3DDE4CF-41F1-4FDC-B617-6B362E28DC3D}" srcOrd="6" destOrd="0" presId="urn:microsoft.com/office/officeart/2008/layout/VerticalAccentList"/>
    <dgm:cxn modelId="{97EBB00F-4B60-4D12-8D9E-FF9FB214F0BC}" type="presParOf" srcId="{E3DDE4CF-41F1-4FDC-B617-6B362E28DC3D}" destId="{3E2D149F-A8CD-4CE7-A8B7-8EC90DC22009}" srcOrd="0" destOrd="0" presId="urn:microsoft.com/office/officeart/2008/layout/VerticalAccentList"/>
    <dgm:cxn modelId="{D609091D-A117-4A8F-A33A-21B366FF5099}" type="presParOf" srcId="{64B52A37-700F-485D-AB22-F554D320AD89}" destId="{ADF6DAEA-7B7B-4A3B-A9B4-A6C50B5DA440}" srcOrd="7" destOrd="0" presId="urn:microsoft.com/office/officeart/2008/layout/VerticalAccentList"/>
    <dgm:cxn modelId="{8A9DA2E5-DA6F-4672-8123-C1F1E6871FA8}" type="presParOf" srcId="{ADF6DAEA-7B7B-4A3B-A9B4-A6C50B5DA440}" destId="{B5D0F947-2010-4957-9B46-A86FC1AA6083}" srcOrd="0" destOrd="0" presId="urn:microsoft.com/office/officeart/2008/layout/VerticalAccentList"/>
    <dgm:cxn modelId="{19114B36-4408-4554-950E-F235BEB19D9C}" type="presParOf" srcId="{ADF6DAEA-7B7B-4A3B-A9B4-A6C50B5DA440}" destId="{25577DE2-FC1E-4C12-9161-292272ED86F4}" srcOrd="1" destOrd="0" presId="urn:microsoft.com/office/officeart/2008/layout/VerticalAccentList"/>
    <dgm:cxn modelId="{02664FF9-1D89-45F9-B9F3-B91633FBCFCA}" type="presParOf" srcId="{ADF6DAEA-7B7B-4A3B-A9B4-A6C50B5DA440}" destId="{42CE4C10-8C98-489E-8A63-161A25B1EE4E}" srcOrd="2" destOrd="0" presId="urn:microsoft.com/office/officeart/2008/layout/VerticalAccentList"/>
    <dgm:cxn modelId="{57D51A2D-0597-4DE3-A4F4-D2138A0A59DD}" type="presParOf" srcId="{ADF6DAEA-7B7B-4A3B-A9B4-A6C50B5DA440}" destId="{767E7BDD-3F74-499C-A5C1-48EFB5CD9B31}" srcOrd="3" destOrd="0" presId="urn:microsoft.com/office/officeart/2008/layout/VerticalAccentList"/>
    <dgm:cxn modelId="{6F0AAB16-BDF0-4993-8B47-CE489B7480B5}" type="presParOf" srcId="{ADF6DAEA-7B7B-4A3B-A9B4-A6C50B5DA440}" destId="{69F717C8-1FC0-49F2-9A72-742F1A472C18}" srcOrd="4" destOrd="0" presId="urn:microsoft.com/office/officeart/2008/layout/VerticalAccentList"/>
    <dgm:cxn modelId="{80502965-AB23-4BCD-A15B-D72982F5B70B}" type="presParOf" srcId="{ADF6DAEA-7B7B-4A3B-A9B4-A6C50B5DA440}" destId="{90849D3A-386C-4923-B6BE-3C5FE18E86BB}" srcOrd="5" destOrd="0" presId="urn:microsoft.com/office/officeart/2008/layout/VerticalAccentList"/>
    <dgm:cxn modelId="{E003E11D-BBFC-42C2-8657-997343C8286A}" type="presParOf" srcId="{ADF6DAEA-7B7B-4A3B-A9B4-A6C50B5DA440}" destId="{78FBD393-15E4-410E-90E5-EAAE02F6C220}" srcOrd="6" destOrd="0" presId="urn:microsoft.com/office/officeart/2008/layout/VerticalAccentList"/>
    <dgm:cxn modelId="{61342882-F170-472C-86DE-985988DE826D}" type="presParOf" srcId="{ADF6DAEA-7B7B-4A3B-A9B4-A6C50B5DA440}" destId="{21435BE7-8C77-4AEF-A7D7-931E696E7EA0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C525F1-534D-4333-A5AC-72A8BAE22065}" type="doc">
      <dgm:prSet loTypeId="urn:microsoft.com/office/officeart/2005/8/layout/matrix1" loCatId="matrix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3303FE3-9A12-49D9-94B9-23A68811280F}">
      <dgm:prSet phldrT="[Text]"/>
      <dgm:spPr/>
      <dgm:t>
        <a:bodyPr/>
        <a:lstStyle/>
        <a:p>
          <a:r>
            <a:rPr lang="cs-CZ" dirty="0" smtClean="0"/>
            <a:t>Omsk</a:t>
          </a:r>
          <a:endParaRPr lang="cs-CZ" dirty="0"/>
        </a:p>
      </dgm:t>
    </dgm:pt>
    <dgm:pt modelId="{861175A1-9A7C-4366-8BA8-F1823450B923}" type="parTrans" cxnId="{2B2A58ED-287D-443B-91C7-4C6DCEE79BF3}">
      <dgm:prSet/>
      <dgm:spPr/>
      <dgm:t>
        <a:bodyPr/>
        <a:lstStyle/>
        <a:p>
          <a:endParaRPr lang="cs-CZ"/>
        </a:p>
      </dgm:t>
    </dgm:pt>
    <dgm:pt modelId="{573633F9-8223-43EF-8ADB-04B84AE23CCD}" type="sibTrans" cxnId="{2B2A58ED-287D-443B-91C7-4C6DCEE79BF3}">
      <dgm:prSet/>
      <dgm:spPr/>
      <dgm:t>
        <a:bodyPr/>
        <a:lstStyle/>
        <a:p>
          <a:endParaRPr lang="cs-CZ"/>
        </a:p>
      </dgm:t>
    </dgm:pt>
    <dgm:pt modelId="{4727C8DE-7259-4021-8F36-9A44D42DC48C}">
      <dgm:prSet phldrT="[Text]"/>
      <dgm:spPr/>
      <dgm:t>
        <a:bodyPr/>
        <a:lstStyle/>
        <a:p>
          <a:r>
            <a:rPr lang="cs-CZ" dirty="0" smtClean="0"/>
            <a:t>Novosibirsk</a:t>
          </a:r>
          <a:endParaRPr lang="cs-CZ" dirty="0"/>
        </a:p>
      </dgm:t>
    </dgm:pt>
    <dgm:pt modelId="{AD4DD5D3-DBDF-47F1-87D2-199EA4DE8802}" type="parTrans" cxnId="{A411DED5-D04C-4708-B55F-6DEA011A1CE9}">
      <dgm:prSet/>
      <dgm:spPr/>
      <dgm:t>
        <a:bodyPr/>
        <a:lstStyle/>
        <a:p>
          <a:endParaRPr lang="cs-CZ"/>
        </a:p>
      </dgm:t>
    </dgm:pt>
    <dgm:pt modelId="{942CEAA5-0AA2-4F06-9856-A8C2A5AD7D7B}" type="sibTrans" cxnId="{A411DED5-D04C-4708-B55F-6DEA011A1CE9}">
      <dgm:prSet/>
      <dgm:spPr/>
      <dgm:t>
        <a:bodyPr/>
        <a:lstStyle/>
        <a:p>
          <a:endParaRPr lang="cs-CZ"/>
        </a:p>
      </dgm:t>
    </dgm:pt>
    <dgm:pt modelId="{1F1F3B8E-AF23-4AA3-AD66-753341C72FE4}">
      <dgm:prSet phldrT="[Text]"/>
      <dgm:spPr/>
      <dgm:t>
        <a:bodyPr/>
        <a:lstStyle/>
        <a:p>
          <a:r>
            <a:rPr lang="cs-CZ" dirty="0" smtClean="0"/>
            <a:t>Irkutsk</a:t>
          </a:r>
          <a:endParaRPr lang="cs-CZ" dirty="0"/>
        </a:p>
      </dgm:t>
    </dgm:pt>
    <dgm:pt modelId="{7D4B67BC-B296-47F2-A9BB-2B8EF2CA04BF}" type="parTrans" cxnId="{3D35231E-EAA9-4AC0-8E97-33E24FB9D75E}">
      <dgm:prSet/>
      <dgm:spPr/>
      <dgm:t>
        <a:bodyPr/>
        <a:lstStyle/>
        <a:p>
          <a:endParaRPr lang="cs-CZ"/>
        </a:p>
      </dgm:t>
    </dgm:pt>
    <dgm:pt modelId="{9222B6ED-EB80-4932-80C0-95AC93B72A33}" type="sibTrans" cxnId="{3D35231E-EAA9-4AC0-8E97-33E24FB9D75E}">
      <dgm:prSet/>
      <dgm:spPr/>
      <dgm:t>
        <a:bodyPr/>
        <a:lstStyle/>
        <a:p>
          <a:endParaRPr lang="cs-CZ"/>
        </a:p>
      </dgm:t>
    </dgm:pt>
    <dgm:pt modelId="{4C6E174F-E77C-42F1-A330-26F34CF66A1F}">
      <dgm:prSet phldrT="[Text]"/>
      <dgm:spPr/>
      <dgm:t>
        <a:bodyPr/>
        <a:lstStyle/>
        <a:p>
          <a:r>
            <a:rPr lang="cs-CZ" dirty="0" smtClean="0"/>
            <a:t>Bratsk</a:t>
          </a:r>
          <a:endParaRPr lang="cs-CZ" dirty="0"/>
        </a:p>
      </dgm:t>
    </dgm:pt>
    <dgm:pt modelId="{01C37459-E7D0-43C8-90FC-9B43F8767F71}" type="parTrans" cxnId="{F7B3873C-0F94-4618-9BBD-44FD5D0D7EC1}">
      <dgm:prSet/>
      <dgm:spPr/>
      <dgm:t>
        <a:bodyPr/>
        <a:lstStyle/>
        <a:p>
          <a:endParaRPr lang="cs-CZ"/>
        </a:p>
      </dgm:t>
    </dgm:pt>
    <dgm:pt modelId="{CDF175F7-A661-47FE-80B5-590D529220A2}" type="sibTrans" cxnId="{F7B3873C-0F94-4618-9BBD-44FD5D0D7EC1}">
      <dgm:prSet/>
      <dgm:spPr/>
      <dgm:t>
        <a:bodyPr/>
        <a:lstStyle/>
        <a:p>
          <a:endParaRPr lang="cs-CZ"/>
        </a:p>
      </dgm:t>
    </dgm:pt>
    <dgm:pt modelId="{D10AB276-7226-48DF-A322-5129526FDB7A}">
      <dgm:prSet phldrT="[Text]"/>
      <dgm:spPr/>
      <dgm:t>
        <a:bodyPr/>
        <a:lstStyle/>
        <a:p>
          <a:r>
            <a:rPr lang="cs-CZ" dirty="0" smtClean="0"/>
            <a:t>Vladivostok</a:t>
          </a:r>
          <a:endParaRPr lang="cs-CZ" dirty="0"/>
        </a:p>
      </dgm:t>
    </dgm:pt>
    <dgm:pt modelId="{EB4F2F8D-88C9-4183-9F37-8E6E77257A11}" type="parTrans" cxnId="{F20F03E6-B2B6-4059-BD52-003D16F5827A}">
      <dgm:prSet/>
      <dgm:spPr/>
      <dgm:t>
        <a:bodyPr/>
        <a:lstStyle/>
        <a:p>
          <a:endParaRPr lang="cs-CZ"/>
        </a:p>
      </dgm:t>
    </dgm:pt>
    <dgm:pt modelId="{0B198597-8B41-414C-B1F8-AC4C4373AFED}" type="sibTrans" cxnId="{F20F03E6-B2B6-4059-BD52-003D16F5827A}">
      <dgm:prSet/>
      <dgm:spPr/>
      <dgm:t>
        <a:bodyPr/>
        <a:lstStyle/>
        <a:p>
          <a:endParaRPr lang="cs-CZ"/>
        </a:p>
      </dgm:t>
    </dgm:pt>
    <dgm:pt modelId="{98502E5B-0355-478F-BCC7-E7DC8E0CD763}" type="pres">
      <dgm:prSet presAssocID="{F6C525F1-534D-4333-A5AC-72A8BAE22065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B73B70-CA98-4E28-8916-9D09319FDF4C}" type="pres">
      <dgm:prSet presAssocID="{F6C525F1-534D-4333-A5AC-72A8BAE22065}" presName="matrix" presStyleCnt="0"/>
      <dgm:spPr/>
    </dgm:pt>
    <dgm:pt modelId="{F14883C0-D92D-4E1C-94E0-97FDADBF9A6C}" type="pres">
      <dgm:prSet presAssocID="{F6C525F1-534D-4333-A5AC-72A8BAE22065}" presName="tile1" presStyleLbl="node1" presStyleIdx="0" presStyleCnt="4"/>
      <dgm:spPr/>
      <dgm:t>
        <a:bodyPr/>
        <a:lstStyle/>
        <a:p>
          <a:endParaRPr lang="cs-CZ"/>
        </a:p>
      </dgm:t>
    </dgm:pt>
    <dgm:pt modelId="{29A71F22-F8F5-4FDF-AC44-EB369E174AD0}" type="pres">
      <dgm:prSet presAssocID="{F6C525F1-534D-4333-A5AC-72A8BAE22065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F41982-5489-4531-82BB-DAFC1D14CE28}" type="pres">
      <dgm:prSet presAssocID="{F6C525F1-534D-4333-A5AC-72A8BAE22065}" presName="tile2" presStyleLbl="node1" presStyleIdx="1" presStyleCnt="4"/>
      <dgm:spPr/>
      <dgm:t>
        <a:bodyPr/>
        <a:lstStyle/>
        <a:p>
          <a:endParaRPr lang="cs-CZ"/>
        </a:p>
      </dgm:t>
    </dgm:pt>
    <dgm:pt modelId="{6BA291C3-0082-4F7C-B0F5-879390E071B4}" type="pres">
      <dgm:prSet presAssocID="{F6C525F1-534D-4333-A5AC-72A8BAE22065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998AC6-7AAD-42CF-9CDE-1BEC24AFAD20}" type="pres">
      <dgm:prSet presAssocID="{F6C525F1-534D-4333-A5AC-72A8BAE22065}" presName="tile3" presStyleLbl="node1" presStyleIdx="2" presStyleCnt="4"/>
      <dgm:spPr/>
      <dgm:t>
        <a:bodyPr/>
        <a:lstStyle/>
        <a:p>
          <a:endParaRPr lang="cs-CZ"/>
        </a:p>
      </dgm:t>
    </dgm:pt>
    <dgm:pt modelId="{64E35073-1403-4549-8359-C72E86FC2B69}" type="pres">
      <dgm:prSet presAssocID="{F6C525F1-534D-4333-A5AC-72A8BAE22065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388579-BB5E-445C-9BAE-DA091D2FEEC8}" type="pres">
      <dgm:prSet presAssocID="{F6C525F1-534D-4333-A5AC-72A8BAE22065}" presName="tile4" presStyleLbl="node1" presStyleIdx="3" presStyleCnt="4"/>
      <dgm:spPr/>
      <dgm:t>
        <a:bodyPr/>
        <a:lstStyle/>
        <a:p>
          <a:endParaRPr lang="cs-CZ"/>
        </a:p>
      </dgm:t>
    </dgm:pt>
    <dgm:pt modelId="{D01DA5FA-4B3D-47C8-BDDA-9C27A76A78F5}" type="pres">
      <dgm:prSet presAssocID="{F6C525F1-534D-4333-A5AC-72A8BAE22065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347AAD-CBA8-4EF0-86A7-94D12450EE57}" type="pres">
      <dgm:prSet presAssocID="{F6C525F1-534D-4333-A5AC-72A8BAE22065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4A31F0BC-DD6F-4D87-9585-6CBE7411AFD1}" type="presOf" srcId="{D10AB276-7226-48DF-A322-5129526FDB7A}" destId="{D01DA5FA-4B3D-47C8-BDDA-9C27A76A78F5}" srcOrd="1" destOrd="0" presId="urn:microsoft.com/office/officeart/2005/8/layout/matrix1"/>
    <dgm:cxn modelId="{8AD8F7BA-A2C4-4AB7-9556-6B5F8CA2C361}" type="presOf" srcId="{4C6E174F-E77C-42F1-A330-26F34CF66A1F}" destId="{81998AC6-7AAD-42CF-9CDE-1BEC24AFAD20}" srcOrd="0" destOrd="0" presId="urn:microsoft.com/office/officeart/2005/8/layout/matrix1"/>
    <dgm:cxn modelId="{2B2A58ED-287D-443B-91C7-4C6DCEE79BF3}" srcId="{F6C525F1-534D-4333-A5AC-72A8BAE22065}" destId="{E3303FE3-9A12-49D9-94B9-23A68811280F}" srcOrd="0" destOrd="0" parTransId="{861175A1-9A7C-4366-8BA8-F1823450B923}" sibTransId="{573633F9-8223-43EF-8ADB-04B84AE23CCD}"/>
    <dgm:cxn modelId="{DFC96BDC-4457-4ABE-AA66-01C8160B6350}" type="presOf" srcId="{1F1F3B8E-AF23-4AA3-AD66-753341C72FE4}" destId="{C1F41982-5489-4531-82BB-DAFC1D14CE28}" srcOrd="0" destOrd="0" presId="urn:microsoft.com/office/officeart/2005/8/layout/matrix1"/>
    <dgm:cxn modelId="{670D37D1-09B5-4F67-AB8F-975C1B0D7EB8}" type="presOf" srcId="{4727C8DE-7259-4021-8F36-9A44D42DC48C}" destId="{F14883C0-D92D-4E1C-94E0-97FDADBF9A6C}" srcOrd="0" destOrd="0" presId="urn:microsoft.com/office/officeart/2005/8/layout/matrix1"/>
    <dgm:cxn modelId="{F20F03E6-B2B6-4059-BD52-003D16F5827A}" srcId="{E3303FE3-9A12-49D9-94B9-23A68811280F}" destId="{D10AB276-7226-48DF-A322-5129526FDB7A}" srcOrd="3" destOrd="0" parTransId="{EB4F2F8D-88C9-4183-9F37-8E6E77257A11}" sibTransId="{0B198597-8B41-414C-B1F8-AC4C4373AFED}"/>
    <dgm:cxn modelId="{3D35231E-EAA9-4AC0-8E97-33E24FB9D75E}" srcId="{E3303FE3-9A12-49D9-94B9-23A68811280F}" destId="{1F1F3B8E-AF23-4AA3-AD66-753341C72FE4}" srcOrd="1" destOrd="0" parTransId="{7D4B67BC-B296-47F2-A9BB-2B8EF2CA04BF}" sibTransId="{9222B6ED-EB80-4932-80C0-95AC93B72A33}"/>
    <dgm:cxn modelId="{A411DED5-D04C-4708-B55F-6DEA011A1CE9}" srcId="{E3303FE3-9A12-49D9-94B9-23A68811280F}" destId="{4727C8DE-7259-4021-8F36-9A44D42DC48C}" srcOrd="0" destOrd="0" parTransId="{AD4DD5D3-DBDF-47F1-87D2-199EA4DE8802}" sibTransId="{942CEAA5-0AA2-4F06-9856-A8C2A5AD7D7B}"/>
    <dgm:cxn modelId="{AB9F19D7-22D6-48B8-AAD6-27042ACFE47B}" type="presOf" srcId="{4727C8DE-7259-4021-8F36-9A44D42DC48C}" destId="{29A71F22-F8F5-4FDF-AC44-EB369E174AD0}" srcOrd="1" destOrd="0" presId="urn:microsoft.com/office/officeart/2005/8/layout/matrix1"/>
    <dgm:cxn modelId="{F7B3873C-0F94-4618-9BBD-44FD5D0D7EC1}" srcId="{E3303FE3-9A12-49D9-94B9-23A68811280F}" destId="{4C6E174F-E77C-42F1-A330-26F34CF66A1F}" srcOrd="2" destOrd="0" parTransId="{01C37459-E7D0-43C8-90FC-9B43F8767F71}" sibTransId="{CDF175F7-A661-47FE-80B5-590D529220A2}"/>
    <dgm:cxn modelId="{021E948F-91A3-4257-9029-4C0514BD08A9}" type="presOf" srcId="{1F1F3B8E-AF23-4AA3-AD66-753341C72FE4}" destId="{6BA291C3-0082-4F7C-B0F5-879390E071B4}" srcOrd="1" destOrd="0" presId="urn:microsoft.com/office/officeart/2005/8/layout/matrix1"/>
    <dgm:cxn modelId="{7715EF34-6AAE-4319-ABEC-FDD3257901FF}" type="presOf" srcId="{4C6E174F-E77C-42F1-A330-26F34CF66A1F}" destId="{64E35073-1403-4549-8359-C72E86FC2B69}" srcOrd="1" destOrd="0" presId="urn:microsoft.com/office/officeart/2005/8/layout/matrix1"/>
    <dgm:cxn modelId="{5393B963-CDE4-4194-99AD-6AE33C05393E}" type="presOf" srcId="{F6C525F1-534D-4333-A5AC-72A8BAE22065}" destId="{98502E5B-0355-478F-BCC7-E7DC8E0CD763}" srcOrd="0" destOrd="0" presId="urn:microsoft.com/office/officeart/2005/8/layout/matrix1"/>
    <dgm:cxn modelId="{AFE511AC-DADD-4450-BA94-F821D26C5357}" type="presOf" srcId="{E3303FE3-9A12-49D9-94B9-23A68811280F}" destId="{0C347AAD-CBA8-4EF0-86A7-94D12450EE57}" srcOrd="0" destOrd="0" presId="urn:microsoft.com/office/officeart/2005/8/layout/matrix1"/>
    <dgm:cxn modelId="{03705787-1D2D-4EAC-9B03-5B2361E5E1FE}" type="presOf" srcId="{D10AB276-7226-48DF-A322-5129526FDB7A}" destId="{1F388579-BB5E-445C-9BAE-DA091D2FEEC8}" srcOrd="0" destOrd="0" presId="urn:microsoft.com/office/officeart/2005/8/layout/matrix1"/>
    <dgm:cxn modelId="{83B7076C-545C-4580-96DB-31C2FD90511E}" type="presParOf" srcId="{98502E5B-0355-478F-BCC7-E7DC8E0CD763}" destId="{30B73B70-CA98-4E28-8916-9D09319FDF4C}" srcOrd="0" destOrd="0" presId="urn:microsoft.com/office/officeart/2005/8/layout/matrix1"/>
    <dgm:cxn modelId="{B084DC81-50AD-42D2-AAD3-18DDFEC9DD16}" type="presParOf" srcId="{30B73B70-CA98-4E28-8916-9D09319FDF4C}" destId="{F14883C0-D92D-4E1C-94E0-97FDADBF9A6C}" srcOrd="0" destOrd="0" presId="urn:microsoft.com/office/officeart/2005/8/layout/matrix1"/>
    <dgm:cxn modelId="{C0A7BFBC-EF27-4858-9205-2E7565807493}" type="presParOf" srcId="{30B73B70-CA98-4E28-8916-9D09319FDF4C}" destId="{29A71F22-F8F5-4FDF-AC44-EB369E174AD0}" srcOrd="1" destOrd="0" presId="urn:microsoft.com/office/officeart/2005/8/layout/matrix1"/>
    <dgm:cxn modelId="{957D7BCB-6DEF-4137-A99C-9550A865BA91}" type="presParOf" srcId="{30B73B70-CA98-4E28-8916-9D09319FDF4C}" destId="{C1F41982-5489-4531-82BB-DAFC1D14CE28}" srcOrd="2" destOrd="0" presId="urn:microsoft.com/office/officeart/2005/8/layout/matrix1"/>
    <dgm:cxn modelId="{77B82811-CF8C-4344-A563-67648D877B5F}" type="presParOf" srcId="{30B73B70-CA98-4E28-8916-9D09319FDF4C}" destId="{6BA291C3-0082-4F7C-B0F5-879390E071B4}" srcOrd="3" destOrd="0" presId="urn:microsoft.com/office/officeart/2005/8/layout/matrix1"/>
    <dgm:cxn modelId="{9DF18954-533A-4C5C-8E0A-59193BBD9765}" type="presParOf" srcId="{30B73B70-CA98-4E28-8916-9D09319FDF4C}" destId="{81998AC6-7AAD-42CF-9CDE-1BEC24AFAD20}" srcOrd="4" destOrd="0" presId="urn:microsoft.com/office/officeart/2005/8/layout/matrix1"/>
    <dgm:cxn modelId="{02F2F0F9-7376-446A-88A3-56F3144B4930}" type="presParOf" srcId="{30B73B70-CA98-4E28-8916-9D09319FDF4C}" destId="{64E35073-1403-4549-8359-C72E86FC2B69}" srcOrd="5" destOrd="0" presId="urn:microsoft.com/office/officeart/2005/8/layout/matrix1"/>
    <dgm:cxn modelId="{4DADB6B7-1FA8-427A-9B59-6C15507D3DFF}" type="presParOf" srcId="{30B73B70-CA98-4E28-8916-9D09319FDF4C}" destId="{1F388579-BB5E-445C-9BAE-DA091D2FEEC8}" srcOrd="6" destOrd="0" presId="urn:microsoft.com/office/officeart/2005/8/layout/matrix1"/>
    <dgm:cxn modelId="{555E4D35-2845-4DB4-80A5-5BCAF0CA1110}" type="presParOf" srcId="{30B73B70-CA98-4E28-8916-9D09319FDF4C}" destId="{D01DA5FA-4B3D-47C8-BDDA-9C27A76A78F5}" srcOrd="7" destOrd="0" presId="urn:microsoft.com/office/officeart/2005/8/layout/matrix1"/>
    <dgm:cxn modelId="{EB23E256-0BB0-4F4C-ADBD-722ABDE19819}" type="presParOf" srcId="{98502E5B-0355-478F-BCC7-E7DC8E0CD763}" destId="{0C347AAD-CBA8-4EF0-86A7-94D12450EE57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80D1DE-392B-4C54-B782-D6C13C2AE62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758926-9218-4DC8-A3BC-B7F6D928A01E}">
      <dgm:prSet phldrT="[Text]"/>
      <dgm:spPr/>
      <dgm:t>
        <a:bodyPr/>
        <a:lstStyle/>
        <a:p>
          <a:r>
            <a:rPr lang="cs-CZ" dirty="0" smtClean="0"/>
            <a:t>Transsibiřská magistrála</a:t>
          </a:r>
          <a:endParaRPr lang="cs-CZ" dirty="0"/>
        </a:p>
      </dgm:t>
    </dgm:pt>
    <dgm:pt modelId="{E1410D59-7429-446C-98A4-CE57055EAB96}" type="parTrans" cxnId="{11EF5993-5DCF-4C00-8533-47C88D0D0DC3}">
      <dgm:prSet/>
      <dgm:spPr/>
      <dgm:t>
        <a:bodyPr/>
        <a:lstStyle/>
        <a:p>
          <a:endParaRPr lang="cs-CZ"/>
        </a:p>
      </dgm:t>
    </dgm:pt>
    <dgm:pt modelId="{C9F24E43-742C-458B-B52C-4924578EE55E}" type="sibTrans" cxnId="{11EF5993-5DCF-4C00-8533-47C88D0D0DC3}">
      <dgm:prSet/>
      <dgm:spPr/>
      <dgm:t>
        <a:bodyPr/>
        <a:lstStyle/>
        <a:p>
          <a:endParaRPr lang="cs-CZ"/>
        </a:p>
      </dgm:t>
    </dgm:pt>
    <dgm:pt modelId="{70C7EA21-FEFB-4EFD-8E22-616C523C4783}">
      <dgm:prSet phldrT="[Text]"/>
      <dgm:spPr/>
      <dgm:t>
        <a:bodyPr/>
        <a:lstStyle/>
        <a:p>
          <a:r>
            <a:rPr lang="cs-CZ" dirty="0" smtClean="0"/>
            <a:t>Moskva – Vladivostok (9300 km)</a:t>
          </a:r>
          <a:endParaRPr lang="cs-CZ" dirty="0"/>
        </a:p>
      </dgm:t>
    </dgm:pt>
    <dgm:pt modelId="{8CC9039F-A874-4DF0-ACFA-83CDDE15AEA6}" type="parTrans" cxnId="{3E90A861-CE4D-4DC9-8E10-26DE7EFF7269}">
      <dgm:prSet/>
      <dgm:spPr/>
      <dgm:t>
        <a:bodyPr/>
        <a:lstStyle/>
        <a:p>
          <a:endParaRPr lang="cs-CZ"/>
        </a:p>
      </dgm:t>
    </dgm:pt>
    <dgm:pt modelId="{7A2781D2-6433-4870-985F-03FA839FE4E7}" type="sibTrans" cxnId="{3E90A861-CE4D-4DC9-8E10-26DE7EFF7269}">
      <dgm:prSet/>
      <dgm:spPr/>
      <dgm:t>
        <a:bodyPr/>
        <a:lstStyle/>
        <a:p>
          <a:endParaRPr lang="cs-CZ"/>
        </a:p>
      </dgm:t>
    </dgm:pt>
    <dgm:pt modelId="{2ECF9D9C-5FC4-4941-B542-1EBBED078301}">
      <dgm:prSet phldrT="[Text]"/>
      <dgm:spPr/>
      <dgm:t>
        <a:bodyPr/>
        <a:lstStyle/>
        <a:p>
          <a:r>
            <a:rPr lang="cs-CZ" dirty="0" smtClean="0"/>
            <a:t>Bajkalsko-amurská magistrála</a:t>
          </a:r>
          <a:endParaRPr lang="cs-CZ" dirty="0"/>
        </a:p>
      </dgm:t>
    </dgm:pt>
    <dgm:pt modelId="{21820051-4FB6-4C1B-9218-7A8F41631941}" type="parTrans" cxnId="{B32E470D-8452-4D69-B17B-06EFB423B97D}">
      <dgm:prSet/>
      <dgm:spPr/>
      <dgm:t>
        <a:bodyPr/>
        <a:lstStyle/>
        <a:p>
          <a:endParaRPr lang="cs-CZ"/>
        </a:p>
      </dgm:t>
    </dgm:pt>
    <dgm:pt modelId="{7E088770-9447-4493-9029-0F19C7BEBA12}" type="sibTrans" cxnId="{B32E470D-8452-4D69-B17B-06EFB423B97D}">
      <dgm:prSet/>
      <dgm:spPr/>
      <dgm:t>
        <a:bodyPr/>
        <a:lstStyle/>
        <a:p>
          <a:endParaRPr lang="cs-CZ"/>
        </a:p>
      </dgm:t>
    </dgm:pt>
    <dgm:pt modelId="{2325A0E1-6129-4BF4-8FA6-88DEE53C0BBD}">
      <dgm:prSet phldrT="[Text]"/>
      <dgm:spPr/>
      <dgm:t>
        <a:bodyPr/>
        <a:lstStyle/>
        <a:p>
          <a:r>
            <a:rPr lang="cs-CZ" dirty="0" smtClean="0"/>
            <a:t>BAM – severní větev</a:t>
          </a:r>
          <a:endParaRPr lang="cs-CZ" dirty="0"/>
        </a:p>
      </dgm:t>
    </dgm:pt>
    <dgm:pt modelId="{7B7AB76E-74BB-478A-A95C-5142AB5421A1}" type="parTrans" cxnId="{79174A12-D31E-48D6-A87B-44A1BFB335BA}">
      <dgm:prSet/>
      <dgm:spPr/>
      <dgm:t>
        <a:bodyPr/>
        <a:lstStyle/>
        <a:p>
          <a:endParaRPr lang="cs-CZ"/>
        </a:p>
      </dgm:t>
    </dgm:pt>
    <dgm:pt modelId="{C0C93FA7-0EDD-4E64-A636-851C4E0CEF61}" type="sibTrans" cxnId="{79174A12-D31E-48D6-A87B-44A1BFB335BA}">
      <dgm:prSet/>
      <dgm:spPr/>
      <dgm:t>
        <a:bodyPr/>
        <a:lstStyle/>
        <a:p>
          <a:endParaRPr lang="cs-CZ"/>
        </a:p>
      </dgm:t>
    </dgm:pt>
    <dgm:pt modelId="{0A6864F7-5D27-45EC-9F04-E235530BAB14}" type="pres">
      <dgm:prSet presAssocID="{7A80D1DE-392B-4C54-B782-D6C13C2AE62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896315-9C8C-4B51-9AC8-4B3FFC4AC056}" type="pres">
      <dgm:prSet presAssocID="{93758926-9218-4DC8-A3BC-B7F6D928A01E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5FB8A6-98CC-4FAB-A250-D93D53A2A9E1}" type="pres">
      <dgm:prSet presAssocID="{93758926-9218-4DC8-A3BC-B7F6D928A01E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EE83B1-DBCF-45BD-8B8F-B99B5742E858}" type="pres">
      <dgm:prSet presAssocID="{2ECF9D9C-5FC4-4941-B542-1EBBED07830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0A3295-3F5F-402D-82D1-1B4A0A7B0761}" type="pres">
      <dgm:prSet presAssocID="{2ECF9D9C-5FC4-4941-B542-1EBBED078301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F6A574-1BD5-428D-B816-529EFDF0EC20}" type="presOf" srcId="{2ECF9D9C-5FC4-4941-B542-1EBBED078301}" destId="{76EE83B1-DBCF-45BD-8B8F-B99B5742E858}" srcOrd="0" destOrd="0" presId="urn:microsoft.com/office/officeart/2005/8/layout/vList2"/>
    <dgm:cxn modelId="{79174A12-D31E-48D6-A87B-44A1BFB335BA}" srcId="{2ECF9D9C-5FC4-4941-B542-1EBBED078301}" destId="{2325A0E1-6129-4BF4-8FA6-88DEE53C0BBD}" srcOrd="0" destOrd="0" parTransId="{7B7AB76E-74BB-478A-A95C-5142AB5421A1}" sibTransId="{C0C93FA7-0EDD-4E64-A636-851C4E0CEF61}"/>
    <dgm:cxn modelId="{3E90A861-CE4D-4DC9-8E10-26DE7EFF7269}" srcId="{93758926-9218-4DC8-A3BC-B7F6D928A01E}" destId="{70C7EA21-FEFB-4EFD-8E22-616C523C4783}" srcOrd="0" destOrd="0" parTransId="{8CC9039F-A874-4DF0-ACFA-83CDDE15AEA6}" sibTransId="{7A2781D2-6433-4870-985F-03FA839FE4E7}"/>
    <dgm:cxn modelId="{B32E470D-8452-4D69-B17B-06EFB423B97D}" srcId="{7A80D1DE-392B-4C54-B782-D6C13C2AE626}" destId="{2ECF9D9C-5FC4-4941-B542-1EBBED078301}" srcOrd="1" destOrd="0" parTransId="{21820051-4FB6-4C1B-9218-7A8F41631941}" sibTransId="{7E088770-9447-4493-9029-0F19C7BEBA12}"/>
    <dgm:cxn modelId="{AB723046-E672-4A63-B037-3975D5EE3D76}" type="presOf" srcId="{2325A0E1-6129-4BF4-8FA6-88DEE53C0BBD}" destId="{E20A3295-3F5F-402D-82D1-1B4A0A7B0761}" srcOrd="0" destOrd="0" presId="urn:microsoft.com/office/officeart/2005/8/layout/vList2"/>
    <dgm:cxn modelId="{C95C1009-B7AC-496E-8F7B-7FB8FDF27A85}" type="presOf" srcId="{7A80D1DE-392B-4C54-B782-D6C13C2AE626}" destId="{0A6864F7-5D27-45EC-9F04-E235530BAB14}" srcOrd="0" destOrd="0" presId="urn:microsoft.com/office/officeart/2005/8/layout/vList2"/>
    <dgm:cxn modelId="{11EF5993-5DCF-4C00-8533-47C88D0D0DC3}" srcId="{7A80D1DE-392B-4C54-B782-D6C13C2AE626}" destId="{93758926-9218-4DC8-A3BC-B7F6D928A01E}" srcOrd="0" destOrd="0" parTransId="{E1410D59-7429-446C-98A4-CE57055EAB96}" sibTransId="{C9F24E43-742C-458B-B52C-4924578EE55E}"/>
    <dgm:cxn modelId="{44FF432B-CC9E-43BA-883C-CD9194F8CE73}" type="presOf" srcId="{93758926-9218-4DC8-A3BC-B7F6D928A01E}" destId="{D4896315-9C8C-4B51-9AC8-4B3FFC4AC056}" srcOrd="0" destOrd="0" presId="urn:microsoft.com/office/officeart/2005/8/layout/vList2"/>
    <dgm:cxn modelId="{58E14968-4898-445D-B477-B04E4CD925AF}" type="presOf" srcId="{70C7EA21-FEFB-4EFD-8E22-616C523C4783}" destId="{555FB8A6-98CC-4FAB-A250-D93D53A2A9E1}" srcOrd="0" destOrd="0" presId="urn:microsoft.com/office/officeart/2005/8/layout/vList2"/>
    <dgm:cxn modelId="{E571139F-7C3D-453A-B4BD-5692F7BE8F1C}" type="presParOf" srcId="{0A6864F7-5D27-45EC-9F04-E235530BAB14}" destId="{D4896315-9C8C-4B51-9AC8-4B3FFC4AC056}" srcOrd="0" destOrd="0" presId="urn:microsoft.com/office/officeart/2005/8/layout/vList2"/>
    <dgm:cxn modelId="{B5C1B07A-0CC1-42F8-8890-EE828280A54F}" type="presParOf" srcId="{0A6864F7-5D27-45EC-9F04-E235530BAB14}" destId="{555FB8A6-98CC-4FAB-A250-D93D53A2A9E1}" srcOrd="1" destOrd="0" presId="urn:microsoft.com/office/officeart/2005/8/layout/vList2"/>
    <dgm:cxn modelId="{66179FF3-0AC3-4F3E-874F-0DFF8E1E6329}" type="presParOf" srcId="{0A6864F7-5D27-45EC-9F04-E235530BAB14}" destId="{76EE83B1-DBCF-45BD-8B8F-B99B5742E858}" srcOrd="2" destOrd="0" presId="urn:microsoft.com/office/officeart/2005/8/layout/vList2"/>
    <dgm:cxn modelId="{2554BEB4-09F3-4154-B3AB-FA0A9BF42933}" type="presParOf" srcId="{0A6864F7-5D27-45EC-9F04-E235530BAB14}" destId="{E20A3295-3F5F-402D-82D1-1B4A0A7B076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2A49E4-2539-4D8C-BA6B-D92CE643B5D2}" type="doc">
      <dgm:prSet loTypeId="urn:microsoft.com/office/officeart/2005/8/layout/hList3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5AD5A17-261E-4568-B433-D856731D6A99}">
      <dgm:prSet phldrT="[Text]"/>
      <dgm:spPr/>
      <dgm:t>
        <a:bodyPr/>
        <a:lstStyle/>
        <a:p>
          <a:r>
            <a:rPr lang="cs-CZ" dirty="0" smtClean="0"/>
            <a:t>dlouhodobě zamrzlá půda</a:t>
          </a:r>
          <a:endParaRPr lang="cs-CZ" dirty="0"/>
        </a:p>
      </dgm:t>
    </dgm:pt>
    <dgm:pt modelId="{0B57FA10-3A93-47A9-8BCC-BBC25F95364D}" type="parTrans" cxnId="{15667F75-F59A-481C-91A5-CE14D93EB8E3}">
      <dgm:prSet/>
      <dgm:spPr/>
      <dgm:t>
        <a:bodyPr/>
        <a:lstStyle/>
        <a:p>
          <a:endParaRPr lang="cs-CZ"/>
        </a:p>
      </dgm:t>
    </dgm:pt>
    <dgm:pt modelId="{9BE83CE2-D48F-42A0-AB53-523B6F01C09E}" type="sibTrans" cxnId="{15667F75-F59A-481C-91A5-CE14D93EB8E3}">
      <dgm:prSet/>
      <dgm:spPr/>
      <dgm:t>
        <a:bodyPr/>
        <a:lstStyle/>
        <a:p>
          <a:endParaRPr lang="cs-CZ"/>
        </a:p>
      </dgm:t>
    </dgm:pt>
    <dgm:pt modelId="{9B43FCDB-88B5-4247-9E76-8FFB753C352B}">
      <dgm:prSet phldrT="[Text]"/>
      <dgm:spPr/>
      <dgm:t>
        <a:bodyPr/>
        <a:lstStyle/>
        <a:p>
          <a:r>
            <a:rPr lang="cs-CZ" dirty="0" smtClean="0"/>
            <a:t>letecká doprava</a:t>
          </a:r>
        </a:p>
        <a:p>
          <a:r>
            <a:rPr lang="cs-CZ" dirty="0" smtClean="0"/>
            <a:t>nepřístupná místa</a:t>
          </a:r>
          <a:endParaRPr lang="cs-CZ" dirty="0"/>
        </a:p>
      </dgm:t>
    </dgm:pt>
    <dgm:pt modelId="{562F0F08-3433-4AEC-9D1D-0C14EA311B1D}" type="parTrans" cxnId="{77CA3493-28D4-40E3-B266-FAE90599E69F}">
      <dgm:prSet/>
      <dgm:spPr/>
      <dgm:t>
        <a:bodyPr/>
        <a:lstStyle/>
        <a:p>
          <a:endParaRPr lang="cs-CZ"/>
        </a:p>
      </dgm:t>
    </dgm:pt>
    <dgm:pt modelId="{50BB7DA7-51E0-4BE5-BEAB-6A624ACFFB94}" type="sibTrans" cxnId="{77CA3493-28D4-40E3-B266-FAE90599E69F}">
      <dgm:prSet/>
      <dgm:spPr/>
      <dgm:t>
        <a:bodyPr/>
        <a:lstStyle/>
        <a:p>
          <a:endParaRPr lang="cs-CZ"/>
        </a:p>
      </dgm:t>
    </dgm:pt>
    <dgm:pt modelId="{DF28DA57-A2E3-4058-8CAD-47BFC94CD333}">
      <dgm:prSet phldrT="[Text]"/>
      <dgm:spPr/>
      <dgm:t>
        <a:bodyPr/>
        <a:lstStyle/>
        <a:p>
          <a:r>
            <a:rPr lang="cs-CZ" dirty="0" smtClean="0"/>
            <a:t>vodní doprava</a:t>
          </a:r>
        </a:p>
        <a:p>
          <a:r>
            <a:rPr lang="cs-CZ" dirty="0" smtClean="0"/>
            <a:t>veletoky</a:t>
          </a:r>
          <a:endParaRPr lang="cs-CZ" dirty="0"/>
        </a:p>
      </dgm:t>
    </dgm:pt>
    <dgm:pt modelId="{08D47611-E491-42A4-9DAC-C7EAE3BAD37D}" type="parTrans" cxnId="{342F6E95-301E-4939-AC50-895427467097}">
      <dgm:prSet/>
      <dgm:spPr/>
      <dgm:t>
        <a:bodyPr/>
        <a:lstStyle/>
        <a:p>
          <a:endParaRPr lang="cs-CZ"/>
        </a:p>
      </dgm:t>
    </dgm:pt>
    <dgm:pt modelId="{A9FE4B70-0811-48CB-9070-5FC8EDDF13B2}" type="sibTrans" cxnId="{342F6E95-301E-4939-AC50-895427467097}">
      <dgm:prSet/>
      <dgm:spPr/>
      <dgm:t>
        <a:bodyPr/>
        <a:lstStyle/>
        <a:p>
          <a:endParaRPr lang="cs-CZ"/>
        </a:p>
      </dgm:t>
    </dgm:pt>
    <dgm:pt modelId="{B8ABEDDA-9318-4CC9-BF7E-6C878ABF8747}">
      <dgm:prSet phldrT="[Text]"/>
      <dgm:spPr/>
      <dgm:t>
        <a:bodyPr/>
        <a:lstStyle/>
        <a:p>
          <a:r>
            <a:rPr lang="cs-CZ" dirty="0" smtClean="0"/>
            <a:t>sobí, psí spřežení</a:t>
          </a:r>
        </a:p>
        <a:p>
          <a:r>
            <a:rPr lang="cs-CZ" dirty="0" smtClean="0"/>
            <a:t>krátké vzdálenosti</a:t>
          </a:r>
          <a:endParaRPr lang="cs-CZ" dirty="0"/>
        </a:p>
      </dgm:t>
    </dgm:pt>
    <dgm:pt modelId="{7D54AAAB-04E4-40B1-820C-6CA4E2279952}" type="parTrans" cxnId="{5DC21BC7-63E9-4F82-A252-B516F1051742}">
      <dgm:prSet/>
      <dgm:spPr/>
      <dgm:t>
        <a:bodyPr/>
        <a:lstStyle/>
        <a:p>
          <a:endParaRPr lang="cs-CZ"/>
        </a:p>
      </dgm:t>
    </dgm:pt>
    <dgm:pt modelId="{4B55FF84-E38F-4089-A985-A08840D446ED}" type="sibTrans" cxnId="{5DC21BC7-63E9-4F82-A252-B516F1051742}">
      <dgm:prSet/>
      <dgm:spPr/>
      <dgm:t>
        <a:bodyPr/>
        <a:lstStyle/>
        <a:p>
          <a:endParaRPr lang="cs-CZ"/>
        </a:p>
      </dgm:t>
    </dgm:pt>
    <dgm:pt modelId="{AAD03085-E389-4B47-A164-14B719032296}" type="pres">
      <dgm:prSet presAssocID="{412A49E4-2539-4D8C-BA6B-D92CE643B5D2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047631-7C05-43BE-B527-5055B2F5EFF1}" type="pres">
      <dgm:prSet presAssocID="{C5AD5A17-261E-4568-B433-D856731D6A99}" presName="roof" presStyleLbl="dkBgShp" presStyleIdx="0" presStyleCnt="2"/>
      <dgm:spPr/>
      <dgm:t>
        <a:bodyPr/>
        <a:lstStyle/>
        <a:p>
          <a:endParaRPr lang="cs-CZ"/>
        </a:p>
      </dgm:t>
    </dgm:pt>
    <dgm:pt modelId="{3C783757-622B-4DB5-B08A-402F5F78E4DB}" type="pres">
      <dgm:prSet presAssocID="{C5AD5A17-261E-4568-B433-D856731D6A99}" presName="pillars" presStyleCnt="0"/>
      <dgm:spPr/>
    </dgm:pt>
    <dgm:pt modelId="{54AF1BD5-E466-474D-85B3-8F6EACD89CF3}" type="pres">
      <dgm:prSet presAssocID="{C5AD5A17-261E-4568-B433-D856731D6A99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EDB329-6F84-4967-8C46-BA9EE046F790}" type="pres">
      <dgm:prSet presAssocID="{DF28DA57-A2E3-4058-8CAD-47BFC94CD333}" presName="pillarX" presStyleLbl="node1" presStyleIdx="1" presStyleCnt="3" custLinFactNeighborX="-1279" custLinFactNeighborY="2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318BC9-1069-466D-AF9D-10B14A4D55B8}" type="pres">
      <dgm:prSet presAssocID="{B8ABEDDA-9318-4CC9-BF7E-6C878ABF8747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7967B5-7BC2-437B-977D-AE2344F191FD}" type="pres">
      <dgm:prSet presAssocID="{C5AD5A17-261E-4568-B433-D856731D6A99}" presName="base" presStyleLbl="dkBgShp" presStyleIdx="1" presStyleCnt="2"/>
      <dgm:spPr/>
    </dgm:pt>
  </dgm:ptLst>
  <dgm:cxnLst>
    <dgm:cxn modelId="{508BE23A-18B2-4BA2-BEE2-5B5433377E95}" type="presOf" srcId="{B8ABEDDA-9318-4CC9-BF7E-6C878ABF8747}" destId="{E4318BC9-1069-466D-AF9D-10B14A4D55B8}" srcOrd="0" destOrd="0" presId="urn:microsoft.com/office/officeart/2005/8/layout/hList3"/>
    <dgm:cxn modelId="{827B1C0A-17B4-4F2E-8BEA-9443D6EB9571}" type="presOf" srcId="{DF28DA57-A2E3-4058-8CAD-47BFC94CD333}" destId="{FBEDB329-6F84-4967-8C46-BA9EE046F790}" srcOrd="0" destOrd="0" presId="urn:microsoft.com/office/officeart/2005/8/layout/hList3"/>
    <dgm:cxn modelId="{77CA3493-28D4-40E3-B266-FAE90599E69F}" srcId="{C5AD5A17-261E-4568-B433-D856731D6A99}" destId="{9B43FCDB-88B5-4247-9E76-8FFB753C352B}" srcOrd="0" destOrd="0" parTransId="{562F0F08-3433-4AEC-9D1D-0C14EA311B1D}" sibTransId="{50BB7DA7-51E0-4BE5-BEAB-6A624ACFFB94}"/>
    <dgm:cxn modelId="{D058173D-A31A-4209-B8A7-5DEAC555EBA2}" type="presOf" srcId="{9B43FCDB-88B5-4247-9E76-8FFB753C352B}" destId="{54AF1BD5-E466-474D-85B3-8F6EACD89CF3}" srcOrd="0" destOrd="0" presId="urn:microsoft.com/office/officeart/2005/8/layout/hList3"/>
    <dgm:cxn modelId="{342F6E95-301E-4939-AC50-895427467097}" srcId="{C5AD5A17-261E-4568-B433-D856731D6A99}" destId="{DF28DA57-A2E3-4058-8CAD-47BFC94CD333}" srcOrd="1" destOrd="0" parTransId="{08D47611-E491-42A4-9DAC-C7EAE3BAD37D}" sibTransId="{A9FE4B70-0811-48CB-9070-5FC8EDDF13B2}"/>
    <dgm:cxn modelId="{15667F75-F59A-481C-91A5-CE14D93EB8E3}" srcId="{412A49E4-2539-4D8C-BA6B-D92CE643B5D2}" destId="{C5AD5A17-261E-4568-B433-D856731D6A99}" srcOrd="0" destOrd="0" parTransId="{0B57FA10-3A93-47A9-8BCC-BBC25F95364D}" sibTransId="{9BE83CE2-D48F-42A0-AB53-523B6F01C09E}"/>
    <dgm:cxn modelId="{2D01CEB4-4D39-46DC-AB9C-C2A2BC812A1F}" type="presOf" srcId="{412A49E4-2539-4D8C-BA6B-D92CE643B5D2}" destId="{AAD03085-E389-4B47-A164-14B719032296}" srcOrd="0" destOrd="0" presId="urn:microsoft.com/office/officeart/2005/8/layout/hList3"/>
    <dgm:cxn modelId="{5DC21BC7-63E9-4F82-A252-B516F1051742}" srcId="{C5AD5A17-261E-4568-B433-D856731D6A99}" destId="{B8ABEDDA-9318-4CC9-BF7E-6C878ABF8747}" srcOrd="2" destOrd="0" parTransId="{7D54AAAB-04E4-40B1-820C-6CA4E2279952}" sibTransId="{4B55FF84-E38F-4089-A985-A08840D446ED}"/>
    <dgm:cxn modelId="{6D7456A1-4258-4861-B46F-788B860FBCD7}" type="presOf" srcId="{C5AD5A17-261E-4568-B433-D856731D6A99}" destId="{FD047631-7C05-43BE-B527-5055B2F5EFF1}" srcOrd="0" destOrd="0" presId="urn:microsoft.com/office/officeart/2005/8/layout/hList3"/>
    <dgm:cxn modelId="{EF14AB06-D5E9-4CB8-B9D2-BC094B8FF83F}" type="presParOf" srcId="{AAD03085-E389-4B47-A164-14B719032296}" destId="{FD047631-7C05-43BE-B527-5055B2F5EFF1}" srcOrd="0" destOrd="0" presId="urn:microsoft.com/office/officeart/2005/8/layout/hList3"/>
    <dgm:cxn modelId="{4DC10224-D808-4534-915D-E87FC3B7308C}" type="presParOf" srcId="{AAD03085-E389-4B47-A164-14B719032296}" destId="{3C783757-622B-4DB5-B08A-402F5F78E4DB}" srcOrd="1" destOrd="0" presId="urn:microsoft.com/office/officeart/2005/8/layout/hList3"/>
    <dgm:cxn modelId="{86C76C47-B842-45A4-AEF6-9EC13A03CBB1}" type="presParOf" srcId="{3C783757-622B-4DB5-B08A-402F5F78E4DB}" destId="{54AF1BD5-E466-474D-85B3-8F6EACD89CF3}" srcOrd="0" destOrd="0" presId="urn:microsoft.com/office/officeart/2005/8/layout/hList3"/>
    <dgm:cxn modelId="{1665BABC-8679-49A6-B09F-C7958990227E}" type="presParOf" srcId="{3C783757-622B-4DB5-B08A-402F5F78E4DB}" destId="{FBEDB329-6F84-4967-8C46-BA9EE046F790}" srcOrd="1" destOrd="0" presId="urn:microsoft.com/office/officeart/2005/8/layout/hList3"/>
    <dgm:cxn modelId="{353DF261-389E-4EA1-8690-F1A8BB218085}" type="presParOf" srcId="{3C783757-622B-4DB5-B08A-402F5F78E4DB}" destId="{E4318BC9-1069-466D-AF9D-10B14A4D55B8}" srcOrd="2" destOrd="0" presId="urn:microsoft.com/office/officeart/2005/8/layout/hList3"/>
    <dgm:cxn modelId="{4595AC4E-1D99-4A5B-A6B8-A8496BD62800}" type="presParOf" srcId="{AAD03085-E389-4B47-A164-14B719032296}" destId="{B57967B5-7BC2-437B-977D-AE2344F191FD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414618B-95BA-4C28-B197-1D9D68D8970F}" type="doc">
      <dgm:prSet loTypeId="urn:microsoft.com/office/officeart/2005/8/layout/hProcess9" loCatId="process" qsTypeId="urn:microsoft.com/office/officeart/2005/8/quickstyle/simple5" qsCatId="simple" csTypeId="urn:microsoft.com/office/officeart/2005/8/colors/accent1_2" csCatId="accent1" phldr="1"/>
      <dgm:spPr/>
    </dgm:pt>
    <dgm:pt modelId="{55322283-DA18-4DD2-924C-43757D175966}">
      <dgm:prSet phldrT="[Text]"/>
      <dgm:spPr/>
      <dgm:t>
        <a:bodyPr/>
        <a:lstStyle/>
        <a:p>
          <a:r>
            <a:rPr lang="cs-CZ" dirty="0" smtClean="0"/>
            <a:t>Sibiř</a:t>
          </a:r>
          <a:endParaRPr lang="cs-CZ" dirty="0"/>
        </a:p>
      </dgm:t>
    </dgm:pt>
    <dgm:pt modelId="{1AE91D78-CE76-4DF1-A118-28E94D66645A}" type="parTrans" cxnId="{EB150E5B-0A62-4A8B-805A-406B6A92B130}">
      <dgm:prSet/>
      <dgm:spPr/>
    </dgm:pt>
    <dgm:pt modelId="{53974345-7B54-43CC-B9D0-A682CEC47015}" type="sibTrans" cxnId="{EB150E5B-0A62-4A8B-805A-406B6A92B130}">
      <dgm:prSet/>
      <dgm:spPr/>
    </dgm:pt>
    <dgm:pt modelId="{2D1DAF77-714E-4456-91B3-D5F0577F2DE1}">
      <dgm:prSet phldrT="[Text]"/>
      <dgm:spPr/>
      <dgm:t>
        <a:bodyPr/>
        <a:lstStyle/>
        <a:p>
          <a:r>
            <a:rPr lang="cs-CZ" dirty="0" smtClean="0"/>
            <a:t>J a Z Evropa</a:t>
          </a:r>
          <a:endParaRPr lang="cs-CZ" dirty="0"/>
        </a:p>
      </dgm:t>
    </dgm:pt>
    <dgm:pt modelId="{594ED3BD-12C1-445D-9567-59D1B517F341}" type="parTrans" cxnId="{FE367FF9-83B7-4563-9137-72DEF80B1FCB}">
      <dgm:prSet/>
      <dgm:spPr/>
    </dgm:pt>
    <dgm:pt modelId="{A5C91034-65C1-4B9A-B044-F36E06076E79}" type="sibTrans" cxnId="{FE367FF9-83B7-4563-9137-72DEF80B1FCB}">
      <dgm:prSet/>
      <dgm:spPr/>
    </dgm:pt>
    <dgm:pt modelId="{6BB934D8-ED10-477D-B556-6189554E7869}">
      <dgm:prSet phldrT="[Text]"/>
      <dgm:spPr/>
      <dgm:t>
        <a:bodyPr/>
        <a:lstStyle/>
        <a:p>
          <a:r>
            <a:rPr lang="cs-CZ" dirty="0" smtClean="0"/>
            <a:t>Česká republika</a:t>
          </a:r>
          <a:endParaRPr lang="cs-CZ" dirty="0"/>
        </a:p>
      </dgm:t>
    </dgm:pt>
    <dgm:pt modelId="{E6C4E480-2C86-41D5-B0E1-E6A06F4F92E3}" type="parTrans" cxnId="{41240EBF-0CC6-413C-A890-ED125D62D5F6}">
      <dgm:prSet/>
      <dgm:spPr/>
    </dgm:pt>
    <dgm:pt modelId="{023F879E-5609-4627-A60D-DB4A6722B5E4}" type="sibTrans" cxnId="{41240EBF-0CC6-413C-A890-ED125D62D5F6}">
      <dgm:prSet/>
      <dgm:spPr/>
    </dgm:pt>
    <dgm:pt modelId="{83DEF640-54D1-4C5B-9EDA-ED5A7AAF0F53}" type="pres">
      <dgm:prSet presAssocID="{6414618B-95BA-4C28-B197-1D9D68D8970F}" presName="CompostProcess" presStyleCnt="0">
        <dgm:presLayoutVars>
          <dgm:dir/>
          <dgm:resizeHandles val="exact"/>
        </dgm:presLayoutVars>
      </dgm:prSet>
      <dgm:spPr/>
    </dgm:pt>
    <dgm:pt modelId="{829AF23D-3C9B-4D65-AD04-41305192815F}" type="pres">
      <dgm:prSet presAssocID="{6414618B-95BA-4C28-B197-1D9D68D8970F}" presName="arrow" presStyleLbl="bgShp" presStyleIdx="0" presStyleCnt="1"/>
      <dgm:spPr/>
    </dgm:pt>
    <dgm:pt modelId="{327D4766-54A6-47B1-ABA6-A195A40C3FA8}" type="pres">
      <dgm:prSet presAssocID="{6414618B-95BA-4C28-B197-1D9D68D8970F}" presName="linearProcess" presStyleCnt="0"/>
      <dgm:spPr/>
    </dgm:pt>
    <dgm:pt modelId="{1FF3C77E-9A3B-4D59-8F22-089E69475A18}" type="pres">
      <dgm:prSet presAssocID="{55322283-DA18-4DD2-924C-43757D175966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9F3D70-66DE-4614-B80B-C54536D7279F}" type="pres">
      <dgm:prSet presAssocID="{53974345-7B54-43CC-B9D0-A682CEC47015}" presName="sibTrans" presStyleCnt="0"/>
      <dgm:spPr/>
    </dgm:pt>
    <dgm:pt modelId="{17ABFF3C-5118-4F78-B95B-936792047687}" type="pres">
      <dgm:prSet presAssocID="{2D1DAF77-714E-4456-91B3-D5F0577F2DE1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32D801-F066-4FF9-99CD-400F75AD6DA4}" type="pres">
      <dgm:prSet presAssocID="{A5C91034-65C1-4B9A-B044-F36E06076E79}" presName="sibTrans" presStyleCnt="0"/>
      <dgm:spPr/>
    </dgm:pt>
    <dgm:pt modelId="{A0879321-D88F-43FE-86D0-7C8CBC77C2AE}" type="pres">
      <dgm:prSet presAssocID="{6BB934D8-ED10-477D-B556-6189554E7869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240EBF-0CC6-413C-A890-ED125D62D5F6}" srcId="{6414618B-95BA-4C28-B197-1D9D68D8970F}" destId="{6BB934D8-ED10-477D-B556-6189554E7869}" srcOrd="2" destOrd="0" parTransId="{E6C4E480-2C86-41D5-B0E1-E6A06F4F92E3}" sibTransId="{023F879E-5609-4627-A60D-DB4A6722B5E4}"/>
    <dgm:cxn modelId="{FE367FF9-83B7-4563-9137-72DEF80B1FCB}" srcId="{6414618B-95BA-4C28-B197-1D9D68D8970F}" destId="{2D1DAF77-714E-4456-91B3-D5F0577F2DE1}" srcOrd="1" destOrd="0" parTransId="{594ED3BD-12C1-445D-9567-59D1B517F341}" sibTransId="{A5C91034-65C1-4B9A-B044-F36E06076E79}"/>
    <dgm:cxn modelId="{0622A201-25CB-4382-8EA7-6D34A2505325}" type="presOf" srcId="{55322283-DA18-4DD2-924C-43757D175966}" destId="{1FF3C77E-9A3B-4D59-8F22-089E69475A18}" srcOrd="0" destOrd="0" presId="urn:microsoft.com/office/officeart/2005/8/layout/hProcess9"/>
    <dgm:cxn modelId="{63FA23A8-69DD-44B4-9296-6D771F36DCF2}" type="presOf" srcId="{6BB934D8-ED10-477D-B556-6189554E7869}" destId="{A0879321-D88F-43FE-86D0-7C8CBC77C2AE}" srcOrd="0" destOrd="0" presId="urn:microsoft.com/office/officeart/2005/8/layout/hProcess9"/>
    <dgm:cxn modelId="{E840F56A-CB43-4E25-BED9-72104FD12AA8}" type="presOf" srcId="{6414618B-95BA-4C28-B197-1D9D68D8970F}" destId="{83DEF640-54D1-4C5B-9EDA-ED5A7AAF0F53}" srcOrd="0" destOrd="0" presId="urn:microsoft.com/office/officeart/2005/8/layout/hProcess9"/>
    <dgm:cxn modelId="{EB150E5B-0A62-4A8B-805A-406B6A92B130}" srcId="{6414618B-95BA-4C28-B197-1D9D68D8970F}" destId="{55322283-DA18-4DD2-924C-43757D175966}" srcOrd="0" destOrd="0" parTransId="{1AE91D78-CE76-4DF1-A118-28E94D66645A}" sibTransId="{53974345-7B54-43CC-B9D0-A682CEC47015}"/>
    <dgm:cxn modelId="{CD47C731-6D6C-42C3-B5BD-49326CABFE0F}" type="presOf" srcId="{2D1DAF77-714E-4456-91B3-D5F0577F2DE1}" destId="{17ABFF3C-5118-4F78-B95B-936792047687}" srcOrd="0" destOrd="0" presId="urn:microsoft.com/office/officeart/2005/8/layout/hProcess9"/>
    <dgm:cxn modelId="{57100AAF-EC8A-45F8-8308-02299AD14BBB}" type="presParOf" srcId="{83DEF640-54D1-4C5B-9EDA-ED5A7AAF0F53}" destId="{829AF23D-3C9B-4D65-AD04-41305192815F}" srcOrd="0" destOrd="0" presId="urn:microsoft.com/office/officeart/2005/8/layout/hProcess9"/>
    <dgm:cxn modelId="{21C4166B-193E-4DD9-BC30-BA2247A16FF5}" type="presParOf" srcId="{83DEF640-54D1-4C5B-9EDA-ED5A7AAF0F53}" destId="{327D4766-54A6-47B1-ABA6-A195A40C3FA8}" srcOrd="1" destOrd="0" presId="urn:microsoft.com/office/officeart/2005/8/layout/hProcess9"/>
    <dgm:cxn modelId="{78B3384B-DDA9-44DA-AFC1-FF12E48FFB58}" type="presParOf" srcId="{327D4766-54A6-47B1-ABA6-A195A40C3FA8}" destId="{1FF3C77E-9A3B-4D59-8F22-089E69475A18}" srcOrd="0" destOrd="0" presId="urn:microsoft.com/office/officeart/2005/8/layout/hProcess9"/>
    <dgm:cxn modelId="{F784C500-B60A-4CC2-8DA7-3BCEEA6563FF}" type="presParOf" srcId="{327D4766-54A6-47B1-ABA6-A195A40C3FA8}" destId="{529F3D70-66DE-4614-B80B-C54536D7279F}" srcOrd="1" destOrd="0" presId="urn:microsoft.com/office/officeart/2005/8/layout/hProcess9"/>
    <dgm:cxn modelId="{D5161F71-8469-4338-B37E-E4ED452E258C}" type="presParOf" srcId="{327D4766-54A6-47B1-ABA6-A195A40C3FA8}" destId="{17ABFF3C-5118-4F78-B95B-936792047687}" srcOrd="2" destOrd="0" presId="urn:microsoft.com/office/officeart/2005/8/layout/hProcess9"/>
    <dgm:cxn modelId="{1D93E8F8-5E26-4EF2-8429-AAAE0D0C39F1}" type="presParOf" srcId="{327D4766-54A6-47B1-ABA6-A195A40C3FA8}" destId="{1332D801-F066-4FF9-99CD-400F75AD6DA4}" srcOrd="3" destOrd="0" presId="urn:microsoft.com/office/officeart/2005/8/layout/hProcess9"/>
    <dgm:cxn modelId="{111E7867-D547-4E9F-91B6-2164F4D747AD}" type="presParOf" srcId="{327D4766-54A6-47B1-ABA6-A195A40C3FA8}" destId="{A0879321-D88F-43FE-86D0-7C8CBC77C2AE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C067FF-D68B-4EE1-9D56-7B0D3CA850CB}">
      <dsp:nvSpPr>
        <dsp:cNvPr id="0" name=""/>
        <dsp:cNvSpPr/>
      </dsp:nvSpPr>
      <dsp:spPr>
        <a:xfrm>
          <a:off x="671160" y="468"/>
          <a:ext cx="5683835" cy="516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ropa</a:t>
          </a:r>
          <a:endParaRPr lang="cs-CZ" sz="2400" kern="1200" dirty="0"/>
        </a:p>
      </dsp:txBody>
      <dsp:txXfrm>
        <a:off x="671160" y="468"/>
        <a:ext cx="5683835" cy="516712"/>
      </dsp:txXfrm>
    </dsp:sp>
    <dsp:sp modelId="{857FCB2D-4618-48B8-B90B-61D85510C4D8}">
      <dsp:nvSpPr>
        <dsp:cNvPr id="0" name=""/>
        <dsp:cNvSpPr/>
      </dsp:nvSpPr>
      <dsp:spPr>
        <a:xfrm>
          <a:off x="671160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DC909C5-E315-460C-8027-ACCBAB1D9B00}">
      <dsp:nvSpPr>
        <dsp:cNvPr id="0" name=""/>
        <dsp:cNvSpPr/>
      </dsp:nvSpPr>
      <dsp:spPr>
        <a:xfrm>
          <a:off x="1470054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47FD5A1-EEB8-4412-BF94-5655CD1C57CF}">
      <dsp:nvSpPr>
        <dsp:cNvPr id="0" name=""/>
        <dsp:cNvSpPr/>
      </dsp:nvSpPr>
      <dsp:spPr>
        <a:xfrm>
          <a:off x="2269580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1F7BA0F-295E-40D4-82C7-80C4316F9F08}">
      <dsp:nvSpPr>
        <dsp:cNvPr id="0" name=""/>
        <dsp:cNvSpPr/>
      </dsp:nvSpPr>
      <dsp:spPr>
        <a:xfrm>
          <a:off x="3068475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7428829-C2E5-4DD1-9D51-1C6E8C40FDE0}">
      <dsp:nvSpPr>
        <dsp:cNvPr id="0" name=""/>
        <dsp:cNvSpPr/>
      </dsp:nvSpPr>
      <dsp:spPr>
        <a:xfrm>
          <a:off x="3868001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4788995-D25F-47F7-B2F0-7040D7174C93}">
      <dsp:nvSpPr>
        <dsp:cNvPr id="0" name=""/>
        <dsp:cNvSpPr/>
      </dsp:nvSpPr>
      <dsp:spPr>
        <a:xfrm>
          <a:off x="4666896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9054425-330F-4FE8-8092-B754892FF017}">
      <dsp:nvSpPr>
        <dsp:cNvPr id="0" name=""/>
        <dsp:cNvSpPr/>
      </dsp:nvSpPr>
      <dsp:spPr>
        <a:xfrm>
          <a:off x="5466422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E13E03-AE0D-434E-AE09-28A3222B170A}">
      <dsp:nvSpPr>
        <dsp:cNvPr id="0" name=""/>
        <dsp:cNvSpPr/>
      </dsp:nvSpPr>
      <dsp:spPr>
        <a:xfrm>
          <a:off x="671160" y="622436"/>
          <a:ext cx="5757725" cy="8420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zemní plyn</a:t>
          </a:r>
          <a:endParaRPr lang="cs-CZ" sz="2400" kern="1200" dirty="0"/>
        </a:p>
      </dsp:txBody>
      <dsp:txXfrm>
        <a:off x="671160" y="622436"/>
        <a:ext cx="5757725" cy="842049"/>
      </dsp:txXfrm>
    </dsp:sp>
    <dsp:sp modelId="{3B78CF3F-7C99-4D3D-8A8F-C713E586477E}">
      <dsp:nvSpPr>
        <dsp:cNvPr id="0" name=""/>
        <dsp:cNvSpPr/>
      </dsp:nvSpPr>
      <dsp:spPr>
        <a:xfrm>
          <a:off x="671160" y="1652175"/>
          <a:ext cx="5683835" cy="516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uhlí</a:t>
          </a:r>
          <a:endParaRPr lang="cs-CZ" sz="2400" kern="1200" dirty="0"/>
        </a:p>
      </dsp:txBody>
      <dsp:txXfrm>
        <a:off x="671160" y="1652175"/>
        <a:ext cx="5683835" cy="516712"/>
      </dsp:txXfrm>
    </dsp:sp>
    <dsp:sp modelId="{FD30F06D-2C3B-40D4-AA9F-E08C81B3A576}">
      <dsp:nvSpPr>
        <dsp:cNvPr id="0" name=""/>
        <dsp:cNvSpPr/>
      </dsp:nvSpPr>
      <dsp:spPr>
        <a:xfrm>
          <a:off x="671160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324119-9122-493B-9484-FA9F9E30969E}">
      <dsp:nvSpPr>
        <dsp:cNvPr id="0" name=""/>
        <dsp:cNvSpPr/>
      </dsp:nvSpPr>
      <dsp:spPr>
        <a:xfrm>
          <a:off x="1470054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6093914-C8BD-414B-8F00-AC6F5EEA57A2}">
      <dsp:nvSpPr>
        <dsp:cNvPr id="0" name=""/>
        <dsp:cNvSpPr/>
      </dsp:nvSpPr>
      <dsp:spPr>
        <a:xfrm>
          <a:off x="2269580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B0E7EA4-CEE0-4F4A-8B6C-6DCF0FAAB340}">
      <dsp:nvSpPr>
        <dsp:cNvPr id="0" name=""/>
        <dsp:cNvSpPr/>
      </dsp:nvSpPr>
      <dsp:spPr>
        <a:xfrm>
          <a:off x="3068475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35700DA-4613-42D5-A1FC-4A0F38C36BAE}">
      <dsp:nvSpPr>
        <dsp:cNvPr id="0" name=""/>
        <dsp:cNvSpPr/>
      </dsp:nvSpPr>
      <dsp:spPr>
        <a:xfrm>
          <a:off x="3868001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16B538-5229-4CCB-9DD5-E158A0F1A3D2}">
      <dsp:nvSpPr>
        <dsp:cNvPr id="0" name=""/>
        <dsp:cNvSpPr/>
      </dsp:nvSpPr>
      <dsp:spPr>
        <a:xfrm>
          <a:off x="4666896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AEEDC-1A1E-4073-B29A-5B295D2DDC38}">
      <dsp:nvSpPr>
        <dsp:cNvPr id="0" name=""/>
        <dsp:cNvSpPr/>
      </dsp:nvSpPr>
      <dsp:spPr>
        <a:xfrm>
          <a:off x="5466422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7133319-F65F-4B10-85C2-2085F1170687}">
      <dsp:nvSpPr>
        <dsp:cNvPr id="0" name=""/>
        <dsp:cNvSpPr/>
      </dsp:nvSpPr>
      <dsp:spPr>
        <a:xfrm>
          <a:off x="671160" y="2274143"/>
          <a:ext cx="5757725" cy="8420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zlato</a:t>
          </a:r>
          <a:endParaRPr lang="cs-CZ" sz="2400" kern="1200" dirty="0"/>
        </a:p>
      </dsp:txBody>
      <dsp:txXfrm>
        <a:off x="671160" y="2274143"/>
        <a:ext cx="5757725" cy="842049"/>
      </dsp:txXfrm>
    </dsp:sp>
    <dsp:sp modelId="{3E2D149F-A8CD-4CE7-A8B7-8EC90DC22009}">
      <dsp:nvSpPr>
        <dsp:cNvPr id="0" name=""/>
        <dsp:cNvSpPr/>
      </dsp:nvSpPr>
      <dsp:spPr>
        <a:xfrm>
          <a:off x="671160" y="3303882"/>
          <a:ext cx="5683835" cy="516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diamanty</a:t>
          </a:r>
          <a:endParaRPr lang="cs-CZ" sz="2400" kern="1200" dirty="0"/>
        </a:p>
      </dsp:txBody>
      <dsp:txXfrm>
        <a:off x="671160" y="3303882"/>
        <a:ext cx="5683835" cy="516712"/>
      </dsp:txXfrm>
    </dsp:sp>
    <dsp:sp modelId="{B5D0F947-2010-4957-9B46-A86FC1AA6083}">
      <dsp:nvSpPr>
        <dsp:cNvPr id="0" name=""/>
        <dsp:cNvSpPr/>
      </dsp:nvSpPr>
      <dsp:spPr>
        <a:xfrm>
          <a:off x="671160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577DE2-FC1E-4C12-9161-292272ED86F4}">
      <dsp:nvSpPr>
        <dsp:cNvPr id="0" name=""/>
        <dsp:cNvSpPr/>
      </dsp:nvSpPr>
      <dsp:spPr>
        <a:xfrm>
          <a:off x="1470054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2CE4C10-8C98-489E-8A63-161A25B1EE4E}">
      <dsp:nvSpPr>
        <dsp:cNvPr id="0" name=""/>
        <dsp:cNvSpPr/>
      </dsp:nvSpPr>
      <dsp:spPr>
        <a:xfrm>
          <a:off x="2269580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67E7BDD-3F74-499C-A5C1-48EFB5CD9B31}">
      <dsp:nvSpPr>
        <dsp:cNvPr id="0" name=""/>
        <dsp:cNvSpPr/>
      </dsp:nvSpPr>
      <dsp:spPr>
        <a:xfrm>
          <a:off x="3068475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9F717C8-1FC0-49F2-9A72-742F1A472C18}">
      <dsp:nvSpPr>
        <dsp:cNvPr id="0" name=""/>
        <dsp:cNvSpPr/>
      </dsp:nvSpPr>
      <dsp:spPr>
        <a:xfrm>
          <a:off x="3868001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0849D3A-386C-4923-B6BE-3C5FE18E86BB}">
      <dsp:nvSpPr>
        <dsp:cNvPr id="0" name=""/>
        <dsp:cNvSpPr/>
      </dsp:nvSpPr>
      <dsp:spPr>
        <a:xfrm>
          <a:off x="4666896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8FBD393-15E4-410E-90E5-EAAE02F6C220}">
      <dsp:nvSpPr>
        <dsp:cNvPr id="0" name=""/>
        <dsp:cNvSpPr/>
      </dsp:nvSpPr>
      <dsp:spPr>
        <a:xfrm>
          <a:off x="5466422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1435BE7-8C77-4AEF-A7D7-931E696E7EA0}">
      <dsp:nvSpPr>
        <dsp:cNvPr id="0" name=""/>
        <dsp:cNvSpPr/>
      </dsp:nvSpPr>
      <dsp:spPr>
        <a:xfrm>
          <a:off x="671160" y="3925851"/>
          <a:ext cx="5757725" cy="8420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dřevo</a:t>
          </a:r>
          <a:endParaRPr lang="cs-CZ" sz="2400" kern="1200" dirty="0"/>
        </a:p>
      </dsp:txBody>
      <dsp:txXfrm>
        <a:off x="671160" y="3925851"/>
        <a:ext cx="5757725" cy="842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883C0-D92D-4E1C-94E0-97FDADBF9A6C}">
      <dsp:nvSpPr>
        <dsp:cNvPr id="0" name=""/>
        <dsp:cNvSpPr/>
      </dsp:nvSpPr>
      <dsp:spPr>
        <a:xfrm rot="16200000">
          <a:off x="648493" y="-648493"/>
          <a:ext cx="2436812" cy="3733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Novosibirsk</a:t>
          </a:r>
          <a:endParaRPr lang="cs-CZ" sz="4400" kern="1200" dirty="0"/>
        </a:p>
      </dsp:txBody>
      <dsp:txXfrm rot="5400000">
        <a:off x="0" y="0"/>
        <a:ext cx="3733800" cy="1827609"/>
      </dsp:txXfrm>
    </dsp:sp>
    <dsp:sp modelId="{C1F41982-5489-4531-82BB-DAFC1D14CE28}">
      <dsp:nvSpPr>
        <dsp:cNvPr id="0" name=""/>
        <dsp:cNvSpPr/>
      </dsp:nvSpPr>
      <dsp:spPr>
        <a:xfrm>
          <a:off x="3733800" y="0"/>
          <a:ext cx="3733800" cy="243681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Irkutsk</a:t>
          </a:r>
          <a:endParaRPr lang="cs-CZ" sz="4400" kern="1200" dirty="0"/>
        </a:p>
      </dsp:txBody>
      <dsp:txXfrm>
        <a:off x="3733800" y="0"/>
        <a:ext cx="3733800" cy="1827609"/>
      </dsp:txXfrm>
    </dsp:sp>
    <dsp:sp modelId="{81998AC6-7AAD-42CF-9CDE-1BEC24AFAD20}">
      <dsp:nvSpPr>
        <dsp:cNvPr id="0" name=""/>
        <dsp:cNvSpPr/>
      </dsp:nvSpPr>
      <dsp:spPr>
        <a:xfrm rot="10800000">
          <a:off x="0" y="2436812"/>
          <a:ext cx="3733800" cy="243681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Bratsk</a:t>
          </a:r>
          <a:endParaRPr lang="cs-CZ" sz="4400" kern="1200" dirty="0"/>
        </a:p>
      </dsp:txBody>
      <dsp:txXfrm rot="10800000">
        <a:off x="0" y="3046015"/>
        <a:ext cx="3733800" cy="1827609"/>
      </dsp:txXfrm>
    </dsp:sp>
    <dsp:sp modelId="{1F388579-BB5E-445C-9BAE-DA091D2FEEC8}">
      <dsp:nvSpPr>
        <dsp:cNvPr id="0" name=""/>
        <dsp:cNvSpPr/>
      </dsp:nvSpPr>
      <dsp:spPr>
        <a:xfrm rot="5400000">
          <a:off x="4382293" y="1788318"/>
          <a:ext cx="2436812" cy="3733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Vladivostok</a:t>
          </a:r>
          <a:endParaRPr lang="cs-CZ" sz="4400" kern="1200" dirty="0"/>
        </a:p>
      </dsp:txBody>
      <dsp:txXfrm rot="-5400000">
        <a:off x="3733800" y="3046015"/>
        <a:ext cx="3733800" cy="1827609"/>
      </dsp:txXfrm>
    </dsp:sp>
    <dsp:sp modelId="{0C347AAD-CBA8-4EF0-86A7-94D12450EE57}">
      <dsp:nvSpPr>
        <dsp:cNvPr id="0" name=""/>
        <dsp:cNvSpPr/>
      </dsp:nvSpPr>
      <dsp:spPr>
        <a:xfrm>
          <a:off x="2613659" y="1827609"/>
          <a:ext cx="2240280" cy="1218406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Omsk</a:t>
          </a:r>
          <a:endParaRPr lang="cs-CZ" sz="4400" kern="1200" dirty="0"/>
        </a:p>
      </dsp:txBody>
      <dsp:txXfrm>
        <a:off x="2673137" y="1887087"/>
        <a:ext cx="2121324" cy="10994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896315-9C8C-4B51-9AC8-4B3FFC4AC056}">
      <dsp:nvSpPr>
        <dsp:cNvPr id="0" name=""/>
        <dsp:cNvSpPr/>
      </dsp:nvSpPr>
      <dsp:spPr>
        <a:xfrm>
          <a:off x="0" y="48780"/>
          <a:ext cx="7467600" cy="16759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Transsibiřská magistrála</a:t>
          </a:r>
          <a:endParaRPr lang="cs-CZ" sz="4300" kern="1200" dirty="0"/>
        </a:p>
      </dsp:txBody>
      <dsp:txXfrm>
        <a:off x="81813" y="130593"/>
        <a:ext cx="7303974" cy="1512325"/>
      </dsp:txXfrm>
    </dsp:sp>
    <dsp:sp modelId="{555FB8A6-98CC-4FAB-A250-D93D53A2A9E1}">
      <dsp:nvSpPr>
        <dsp:cNvPr id="0" name=""/>
        <dsp:cNvSpPr/>
      </dsp:nvSpPr>
      <dsp:spPr>
        <a:xfrm>
          <a:off x="0" y="1724732"/>
          <a:ext cx="7467600" cy="712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4610" rIns="305816" bIns="5461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400" kern="1200" dirty="0" smtClean="0"/>
            <a:t>Moskva – Vladivostok (9300 km)</a:t>
          </a:r>
          <a:endParaRPr lang="cs-CZ" sz="3400" kern="1200" dirty="0"/>
        </a:p>
      </dsp:txBody>
      <dsp:txXfrm>
        <a:off x="0" y="1724732"/>
        <a:ext cx="7467600" cy="712080"/>
      </dsp:txXfrm>
    </dsp:sp>
    <dsp:sp modelId="{76EE83B1-DBCF-45BD-8B8F-B99B5742E858}">
      <dsp:nvSpPr>
        <dsp:cNvPr id="0" name=""/>
        <dsp:cNvSpPr/>
      </dsp:nvSpPr>
      <dsp:spPr>
        <a:xfrm>
          <a:off x="0" y="2436812"/>
          <a:ext cx="7467600" cy="16759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Bajkalsko-amurská magistrála</a:t>
          </a:r>
          <a:endParaRPr lang="cs-CZ" sz="4300" kern="1200" dirty="0"/>
        </a:p>
      </dsp:txBody>
      <dsp:txXfrm>
        <a:off x="81813" y="2518625"/>
        <a:ext cx="7303974" cy="1512325"/>
      </dsp:txXfrm>
    </dsp:sp>
    <dsp:sp modelId="{E20A3295-3F5F-402D-82D1-1B4A0A7B0761}">
      <dsp:nvSpPr>
        <dsp:cNvPr id="0" name=""/>
        <dsp:cNvSpPr/>
      </dsp:nvSpPr>
      <dsp:spPr>
        <a:xfrm>
          <a:off x="0" y="4112764"/>
          <a:ext cx="7467600" cy="712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4610" rIns="305816" bIns="5461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400" kern="1200" dirty="0" smtClean="0"/>
            <a:t>BAM – severní větev</a:t>
          </a:r>
          <a:endParaRPr lang="cs-CZ" sz="3400" kern="1200" dirty="0"/>
        </a:p>
      </dsp:txBody>
      <dsp:txXfrm>
        <a:off x="0" y="4112764"/>
        <a:ext cx="7467600" cy="7120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047631-7C05-43BE-B527-5055B2F5EFF1}">
      <dsp:nvSpPr>
        <dsp:cNvPr id="0" name=""/>
        <dsp:cNvSpPr/>
      </dsp:nvSpPr>
      <dsp:spPr>
        <a:xfrm>
          <a:off x="0" y="0"/>
          <a:ext cx="7467600" cy="146208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dlouhodobě zamrzlá půda</a:t>
          </a:r>
          <a:endParaRPr lang="cs-CZ" sz="4700" kern="1200" dirty="0"/>
        </a:p>
      </dsp:txBody>
      <dsp:txXfrm>
        <a:off x="0" y="0"/>
        <a:ext cx="7467600" cy="1462087"/>
      </dsp:txXfrm>
    </dsp:sp>
    <dsp:sp modelId="{54AF1BD5-E466-474D-85B3-8F6EACD89CF3}">
      <dsp:nvSpPr>
        <dsp:cNvPr id="0" name=""/>
        <dsp:cNvSpPr/>
      </dsp:nvSpPr>
      <dsp:spPr>
        <a:xfrm>
          <a:off x="3646" y="1462087"/>
          <a:ext cx="2486769" cy="30703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letecká doprava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nepřístupná místa</a:t>
          </a:r>
          <a:endParaRPr lang="cs-CZ" sz="3100" kern="1200" dirty="0"/>
        </a:p>
      </dsp:txBody>
      <dsp:txXfrm>
        <a:off x="3646" y="1462087"/>
        <a:ext cx="2486769" cy="3070383"/>
      </dsp:txXfrm>
    </dsp:sp>
    <dsp:sp modelId="{FBEDB329-6F84-4967-8C46-BA9EE046F790}">
      <dsp:nvSpPr>
        <dsp:cNvPr id="0" name=""/>
        <dsp:cNvSpPr/>
      </dsp:nvSpPr>
      <dsp:spPr>
        <a:xfrm>
          <a:off x="2458609" y="1468750"/>
          <a:ext cx="2486769" cy="30703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vodní doprava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veletoky</a:t>
          </a:r>
          <a:endParaRPr lang="cs-CZ" sz="3100" kern="1200" dirty="0"/>
        </a:p>
      </dsp:txBody>
      <dsp:txXfrm>
        <a:off x="2458609" y="1468750"/>
        <a:ext cx="2486769" cy="3070383"/>
      </dsp:txXfrm>
    </dsp:sp>
    <dsp:sp modelId="{E4318BC9-1069-466D-AF9D-10B14A4D55B8}">
      <dsp:nvSpPr>
        <dsp:cNvPr id="0" name=""/>
        <dsp:cNvSpPr/>
      </dsp:nvSpPr>
      <dsp:spPr>
        <a:xfrm>
          <a:off x="4977184" y="1462087"/>
          <a:ext cx="2486769" cy="30703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sobí, psí spřežení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krátké vzdálenosti</a:t>
          </a:r>
          <a:endParaRPr lang="cs-CZ" sz="3100" kern="1200" dirty="0"/>
        </a:p>
      </dsp:txBody>
      <dsp:txXfrm>
        <a:off x="4977184" y="1462087"/>
        <a:ext cx="2486769" cy="3070383"/>
      </dsp:txXfrm>
    </dsp:sp>
    <dsp:sp modelId="{B57967B5-7BC2-437B-977D-AE2344F191FD}">
      <dsp:nvSpPr>
        <dsp:cNvPr id="0" name=""/>
        <dsp:cNvSpPr/>
      </dsp:nvSpPr>
      <dsp:spPr>
        <a:xfrm>
          <a:off x="0" y="4532471"/>
          <a:ext cx="7467600" cy="34115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9AF23D-3C9B-4D65-AD04-41305192815F}">
      <dsp:nvSpPr>
        <dsp:cNvPr id="0" name=""/>
        <dsp:cNvSpPr/>
      </dsp:nvSpPr>
      <dsp:spPr>
        <a:xfrm>
          <a:off x="560069" y="0"/>
          <a:ext cx="6347460" cy="4873625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FF3C77E-9A3B-4D59-8F22-089E69475A18}">
      <dsp:nvSpPr>
        <dsp:cNvPr id="0" name=""/>
        <dsp:cNvSpPr/>
      </dsp:nvSpPr>
      <dsp:spPr>
        <a:xfrm>
          <a:off x="383" y="1462087"/>
          <a:ext cx="2402892" cy="19494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Sibiř</a:t>
          </a:r>
          <a:endParaRPr lang="cs-CZ" sz="3400" kern="1200" dirty="0"/>
        </a:p>
      </dsp:txBody>
      <dsp:txXfrm>
        <a:off x="95547" y="1557251"/>
        <a:ext cx="2212564" cy="1759122"/>
      </dsp:txXfrm>
    </dsp:sp>
    <dsp:sp modelId="{17ABFF3C-5118-4F78-B95B-936792047687}">
      <dsp:nvSpPr>
        <dsp:cNvPr id="0" name=""/>
        <dsp:cNvSpPr/>
      </dsp:nvSpPr>
      <dsp:spPr>
        <a:xfrm>
          <a:off x="2532353" y="1462087"/>
          <a:ext cx="2402892" cy="19494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J a Z Evropa</a:t>
          </a:r>
          <a:endParaRPr lang="cs-CZ" sz="3400" kern="1200" dirty="0"/>
        </a:p>
      </dsp:txBody>
      <dsp:txXfrm>
        <a:off x="2627517" y="1557251"/>
        <a:ext cx="2212564" cy="1759122"/>
      </dsp:txXfrm>
    </dsp:sp>
    <dsp:sp modelId="{A0879321-D88F-43FE-86D0-7C8CBC77C2AE}">
      <dsp:nvSpPr>
        <dsp:cNvPr id="0" name=""/>
        <dsp:cNvSpPr/>
      </dsp:nvSpPr>
      <dsp:spPr>
        <a:xfrm>
          <a:off x="5064324" y="1462087"/>
          <a:ext cx="2402892" cy="19494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Česká republika</a:t>
          </a:r>
          <a:endParaRPr lang="cs-CZ" sz="3400" kern="1200" dirty="0"/>
        </a:p>
      </dsp:txBody>
      <dsp:txXfrm>
        <a:off x="5159488" y="1557251"/>
        <a:ext cx="2212564" cy="17591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260649"/>
            <a:ext cx="7772400" cy="1152128"/>
          </a:xfrm>
        </p:spPr>
        <p:txBody>
          <a:bodyPr/>
          <a:lstStyle/>
          <a:p>
            <a:r>
              <a:rPr lang="cs-CZ" dirty="0" smtClean="0"/>
              <a:t>ASIE - SIBIŘ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VY_32_INOVACE_07-40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1741000"/>
              </p:ext>
            </p:extLst>
          </p:nvPr>
        </p:nvGraphicFramePr>
        <p:xfrm>
          <a:off x="1323608" y="1628800"/>
          <a:ext cx="6208395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Sibiř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25. </a:t>
                      </a:r>
                      <a:r>
                        <a:rPr lang="cs-CZ" sz="1400" kern="50" smtClean="0">
                          <a:effectLst/>
                        </a:rPr>
                        <a:t>12.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 charakterizuje přírodní</a:t>
                      </a:r>
                      <a:r>
                        <a:rPr lang="cs-CZ" sz="1400" kern="50" baseline="0" dirty="0" smtClean="0">
                          <a:effectLst/>
                        </a:rPr>
                        <a:t> a hospodářské podmínky Sibiře.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Sibiř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Patří ke státu Rusko – ¾ jeho rozlohy</a:t>
            </a:r>
          </a:p>
          <a:p>
            <a:r>
              <a:rPr lang="cs-CZ" dirty="0" smtClean="0"/>
              <a:t>V překladu z Mongolštiny znamená „</a:t>
            </a:r>
            <a:r>
              <a:rPr lang="cs-CZ" dirty="0" err="1" smtClean="0"/>
              <a:t>sib-ir</a:t>
            </a:r>
            <a:r>
              <a:rPr lang="en-US" dirty="0" smtClean="0"/>
              <a:t>”</a:t>
            </a:r>
            <a:r>
              <a:rPr lang="cs-CZ" dirty="0" smtClean="0"/>
              <a:t> spící země</a:t>
            </a:r>
          </a:p>
          <a:p>
            <a:r>
              <a:rPr lang="cs-CZ" dirty="0" err="1" smtClean="0"/>
              <a:t>Omjakon</a:t>
            </a:r>
            <a:r>
              <a:rPr lang="cs-CZ" dirty="0" smtClean="0"/>
              <a:t> – nejnižší naměřená teplota (-78°C)</a:t>
            </a:r>
          </a:p>
          <a:p>
            <a:r>
              <a:rPr lang="cs-CZ" dirty="0" smtClean="0"/>
              <a:t>Průměrná roční teplota -12°C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22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Rusové</a:t>
            </a:r>
          </a:p>
          <a:p>
            <a:r>
              <a:rPr lang="cs-CZ" dirty="0" smtClean="0"/>
              <a:t>Sibiřané – podobní Eskymákům</a:t>
            </a:r>
          </a:p>
          <a:p>
            <a:r>
              <a:rPr lang="cs-CZ" dirty="0" smtClean="0"/>
              <a:t>20. století – trestanecké tábory – gulagy (práce v dolech, na stavbách přehrad, železnic, továren)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47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Nerostné suroviny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66007945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001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Průmyslová centra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9744633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160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Vladivostok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Obr.č.3, 4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789040"/>
            <a:ext cx="5044640" cy="26837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844824"/>
            <a:ext cx="5904656" cy="1583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6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Irkutsk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Obr.č.2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76872"/>
            <a:ext cx="6552728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362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 - silniční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2339030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128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 – letecká, vodní, další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11849049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441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 – ropovody, plynovody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908195513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5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Bajkal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Obr.č.1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093976"/>
            <a:ext cx="4464496" cy="335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65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 smtClean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vydání.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Obr.č.1 - </a:t>
            </a:r>
            <a:r>
              <a:rPr lang="cs-CZ" sz="900" dirty="0"/>
              <a:t>Bajkal.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6.6.2005, last </a:t>
            </a:r>
            <a:r>
              <a:rPr lang="cs-CZ" sz="900" dirty="0" err="1"/>
              <a:t>modified</a:t>
            </a:r>
            <a:r>
              <a:rPr lang="cs-CZ" sz="900" dirty="0"/>
              <a:t> on 29.11.2011 [cit. 2011-11-30]. Dostupné z WWW: &lt;http://cs.wikipedia.org/wiki/Bajkal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/>
              <a:t>Obr.č.2 - </a:t>
            </a:r>
            <a:r>
              <a:rPr lang="cs-CZ" sz="900" dirty="0"/>
              <a:t>Irkutsk.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27.8.2005, last </a:t>
            </a:r>
            <a:r>
              <a:rPr lang="cs-CZ" sz="900" dirty="0" err="1"/>
              <a:t>modified</a:t>
            </a:r>
            <a:r>
              <a:rPr lang="cs-CZ" sz="900" dirty="0"/>
              <a:t> on 7.12.2011 [cit. 2011-12-08]. Dostupné z WWW: &lt;http://cs.wikipedia.org/wiki/Irkutsk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 smtClean="0"/>
              <a:t>Obr.č.3 a 4 </a:t>
            </a:r>
            <a:r>
              <a:rPr lang="cs-CZ" sz="2000" dirty="0"/>
              <a:t>- </a:t>
            </a:r>
            <a:r>
              <a:rPr lang="cs-CZ" sz="900" dirty="0"/>
              <a:t>Vladivostok.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27.8.2005, last </a:t>
            </a:r>
            <a:r>
              <a:rPr lang="cs-CZ" sz="900" dirty="0" err="1"/>
              <a:t>modified</a:t>
            </a:r>
            <a:r>
              <a:rPr lang="cs-CZ" sz="900" dirty="0"/>
              <a:t> on 25.12.2011 [cit. 2011-12-08]. Dostupné z WWW: &lt;http://cs.wikipedia.org/wiki/Vladivostok&gt;.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85674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438</TotalTime>
  <Words>242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ASIE - SIBIŘ</vt:lpstr>
      <vt:lpstr>Sibiř - charakteristika</vt:lpstr>
      <vt:lpstr>obyvatelstvo</vt:lpstr>
      <vt:lpstr>Nerostné suroviny</vt:lpstr>
      <vt:lpstr>Průmyslová centra</vt:lpstr>
      <vt:lpstr>Vladivostok</vt:lpstr>
      <vt:lpstr>Irkutsk</vt:lpstr>
      <vt:lpstr>Doprava - silniční</vt:lpstr>
      <vt:lpstr>Doprava – letecká, vodní, další</vt:lpstr>
      <vt:lpstr>Doprava – ropovody, plynovody</vt:lpstr>
      <vt:lpstr>Bajkal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19</cp:revision>
  <dcterms:created xsi:type="dcterms:W3CDTF">2011-03-22T17:13:23Z</dcterms:created>
  <dcterms:modified xsi:type="dcterms:W3CDTF">2012-04-24T07:13:11Z</dcterms:modified>
</cp:coreProperties>
</file>