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68CD9-4043-46E8-886E-96D9F9D2CC3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9E893C-469C-4633-B042-BAFE74D5DA5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6F68CD9-4043-46E8-886E-96D9F9D2CC3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29E893C-469C-4633-B042-BAFE74D5DA5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68CD9-4043-46E8-886E-96D9F9D2CC3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E893C-469C-4633-B042-BAFE74D5DA5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68CD9-4043-46E8-886E-96D9F9D2CC3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E893C-469C-4633-B042-BAFE74D5DA5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E893C-469C-4633-B042-BAFE74D5DA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68CD9-4043-46E8-886E-96D9F9D2CC3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68CD9-4043-46E8-886E-96D9F9D2CC3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E893C-469C-4633-B042-BAFE74D5DA5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68CD9-4043-46E8-886E-96D9F9D2CC3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E893C-469C-4633-B042-BAFE74D5DA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6F68CD9-4043-46E8-886E-96D9F9D2CC3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29E893C-469C-4633-B042-BAFE74D5DA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68CD9-4043-46E8-886E-96D9F9D2CC3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9E893C-469C-4633-B042-BAFE74D5DA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68CD9-4043-46E8-886E-96D9F9D2CC3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E893C-469C-4633-B042-BAFE74D5DA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68CD9-4043-46E8-886E-96D9F9D2CC3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E893C-469C-4633-B042-BAFE74D5DA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F68CD9-4043-46E8-886E-96D9F9D2CC3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929E893C-469C-4633-B042-BAFE74D5DA5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500" dirty="0" smtClean="0"/>
              <a:t>POPIS</a:t>
            </a:r>
            <a:br>
              <a:rPr lang="cs-CZ" sz="8500" dirty="0" smtClean="0"/>
            </a:br>
            <a:r>
              <a:rPr lang="cs-CZ" sz="8500" dirty="0" smtClean="0"/>
              <a:t> STROMU</a:t>
            </a:r>
            <a:endParaRPr lang="cs-CZ" sz="85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75" b="13780"/>
          <a:stretch/>
        </p:blipFill>
        <p:spPr bwMode="auto">
          <a:xfrm>
            <a:off x="3036764" y="4005064"/>
            <a:ext cx="3095625" cy="19485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trom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4578" y="1524000"/>
            <a:ext cx="6134843" cy="4572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Prohlédni si obrázek a zapamatuj si: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nyní zkus doplnit:</a:t>
            </a:r>
            <a:endParaRPr lang="cs-CZ" dirty="0"/>
          </a:p>
        </p:txBody>
      </p:sp>
      <p:pic>
        <p:nvPicPr>
          <p:cNvPr id="5" name="Obrázek 4" descr="korun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9520" y="2357430"/>
            <a:ext cx="1057275" cy="390525"/>
          </a:xfrm>
          <a:prstGeom prst="rect">
            <a:avLst/>
          </a:prstGeom>
        </p:spPr>
      </p:pic>
      <p:pic>
        <p:nvPicPr>
          <p:cNvPr id="6" name="Obrázek 5" descr="kme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9520" y="2928934"/>
            <a:ext cx="1057275" cy="390525"/>
          </a:xfrm>
          <a:prstGeom prst="rect">
            <a:avLst/>
          </a:prstGeom>
        </p:spPr>
      </p:pic>
      <p:pic>
        <p:nvPicPr>
          <p:cNvPr id="7" name="Obrázek 6" descr="kořeny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9520" y="3500438"/>
            <a:ext cx="1057275" cy="390525"/>
          </a:xfrm>
          <a:prstGeom prst="rect">
            <a:avLst/>
          </a:prstGeom>
        </p:spPr>
      </p:pic>
      <p:pic>
        <p:nvPicPr>
          <p:cNvPr id="9" name="Zástupný symbol pro obsah 8" descr="Strom1.JPG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857224" y="1428736"/>
            <a:ext cx="6134843" cy="4572000"/>
          </a:xfrm>
        </p:spPr>
      </p:pic>
      <p:pic>
        <p:nvPicPr>
          <p:cNvPr id="10" name="Obrázek 9" descr="plod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9520" y="4071942"/>
            <a:ext cx="1057275" cy="390525"/>
          </a:xfrm>
          <a:prstGeom prst="rect">
            <a:avLst/>
          </a:prstGeom>
        </p:spPr>
      </p:pic>
      <p:pic>
        <p:nvPicPr>
          <p:cNvPr id="11" name="Obrázek 10" descr="květ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29520" y="4643446"/>
            <a:ext cx="1057275" cy="390525"/>
          </a:xfrm>
          <a:prstGeom prst="rect">
            <a:avLst/>
          </a:prstGeom>
        </p:spPr>
      </p:pic>
      <p:pic>
        <p:nvPicPr>
          <p:cNvPr id="12" name="Obrázek 11" descr="list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29520" y="1785926"/>
            <a:ext cx="1057275" cy="390525"/>
          </a:xfrm>
          <a:prstGeom prst="rect">
            <a:avLst/>
          </a:prstGeom>
        </p:spPr>
      </p:pic>
      <p:pic>
        <p:nvPicPr>
          <p:cNvPr id="13" name="Obrázek 12" descr="větve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9520" y="5214950"/>
            <a:ext cx="1057275" cy="3905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1484784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390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92</TotalTime>
  <Words>18</Words>
  <Application>Microsoft Office PowerPoint</Application>
  <PresentationFormat>Předvádění na obrazovce (4:3)</PresentationFormat>
  <Paragraphs>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Papír</vt:lpstr>
      <vt:lpstr>POPIS  STROMU</vt:lpstr>
      <vt:lpstr>Prohlédni si obrázek a zapamatuj si:</vt:lpstr>
      <vt:lpstr>A nyní zkus doplnit:</vt:lpstr>
      <vt:lpstr>Citace: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STROM</dc:title>
  <dc:creator>peta</dc:creator>
  <cp:lastModifiedBy>sborovna</cp:lastModifiedBy>
  <cp:revision>11</cp:revision>
  <dcterms:created xsi:type="dcterms:W3CDTF">2011-03-28T17:50:41Z</dcterms:created>
  <dcterms:modified xsi:type="dcterms:W3CDTF">2012-04-24T08:12:03Z</dcterms:modified>
</cp:coreProperties>
</file>