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70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BCCD0-1A2B-4E60-8DCF-0766E469D07E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EE68D-21D3-4AAF-A561-31964FEC644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BCCD0-1A2B-4E60-8DCF-0766E469D07E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EE68D-21D3-4AAF-A561-31964FEC64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BCCD0-1A2B-4E60-8DCF-0766E469D07E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33DEE68D-21D3-4AAF-A561-31964FEC644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BCCD0-1A2B-4E60-8DCF-0766E469D07E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EE68D-21D3-4AAF-A561-31964FEC64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BCCD0-1A2B-4E60-8DCF-0766E469D07E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EE68D-21D3-4AAF-A561-31964FEC64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BCCD0-1A2B-4E60-8DCF-0766E469D07E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EE68D-21D3-4AAF-A561-31964FEC64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BCCD0-1A2B-4E60-8DCF-0766E469D07E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EE68D-21D3-4AAF-A561-31964FEC64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BCCD0-1A2B-4E60-8DCF-0766E469D07E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EE68D-21D3-4AAF-A561-31964FEC64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BCCD0-1A2B-4E60-8DCF-0766E469D07E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EE68D-21D3-4AAF-A561-31964FEC64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BCCD0-1A2B-4E60-8DCF-0766E469D07E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EE68D-21D3-4AAF-A561-31964FEC64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BCCD0-1A2B-4E60-8DCF-0766E469D07E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EE68D-21D3-4AAF-A561-31964FEC64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13BCCD0-1A2B-4E60-8DCF-0766E469D07E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3DEE68D-21D3-4AAF-A561-31964FEC6447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www.youtube.com/watch?v=X9LKAnySua8&amp;feature=related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solarsystem.nasa.gov/images/Neptune.jpg" TargetMode="External"/><Relationship Id="rId3" Type="http://schemas.openxmlformats.org/officeDocument/2006/relationships/hyperlink" Target="http://planety.astro.cz/obr/planety/zeme/zeme2_large.jpg" TargetMode="External"/><Relationship Id="rId7" Type="http://schemas.openxmlformats.org/officeDocument/2006/relationships/hyperlink" Target="http://www.aldebaran.cz/bulletin/2006_31/uran.jpg" TargetMode="External"/><Relationship Id="rId2" Type="http://schemas.openxmlformats.org/officeDocument/2006/relationships/hyperlink" Target="http://www.vlnka.net/zahady/storage/201001011334_slunc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ssdc.gsfc.nasa.gov/planetary/image/saturn_voy2.jpg" TargetMode="External"/><Relationship Id="rId5" Type="http://schemas.openxmlformats.org/officeDocument/2006/relationships/hyperlink" Target="http://www.nasaspaceflight.com/wp-content/uploads/cache/2857_single.jpg" TargetMode="External"/><Relationship Id="rId4" Type="http://schemas.openxmlformats.org/officeDocument/2006/relationships/hyperlink" Target="http://www.1stworldview.com/wp-content/uploads/2010/10/mars-planet-water-nas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8229600" cy="3888432"/>
          </a:xfrm>
        </p:spPr>
        <p:txBody>
          <a:bodyPr>
            <a:normAutofit fontScale="90000"/>
          </a:bodyPr>
          <a:lstStyle/>
          <a:p>
            <a:pPr algn="l"/>
            <a:r>
              <a:rPr lang="cs-CZ" sz="3100" b="0" dirty="0" smtClean="0">
                <a:solidFill>
                  <a:schemeClr val="bg1"/>
                </a:solidFill>
                <a:effectLst/>
                <a:latin typeface="Calibri" pitchFamily="34" charset="0"/>
                <a:cs typeface="Calibri" pitchFamily="34" charset="0"/>
              </a:rPr>
              <a:t>Název školy:		ZŠ a MŠ T. G. Masaryka </a:t>
            </a:r>
            <a:r>
              <a:rPr lang="cs-CZ" sz="3100" b="0" dirty="0" err="1" smtClean="0">
                <a:solidFill>
                  <a:schemeClr val="bg1"/>
                </a:solidFill>
                <a:effectLst/>
                <a:latin typeface="Calibri" pitchFamily="34" charset="0"/>
                <a:cs typeface="Calibri" pitchFamily="34" charset="0"/>
              </a:rPr>
              <a:t>Fulnek</a:t>
            </a:r>
            <a:r>
              <a:rPr lang="cs-CZ" sz="3100" b="0" dirty="0" smtClean="0">
                <a:solidFill>
                  <a:schemeClr val="bg1"/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sz="3100" b="0" dirty="0" smtClean="0">
                <a:solidFill>
                  <a:schemeClr val="bg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3100" b="0" dirty="0" smtClean="0">
                <a:solidFill>
                  <a:schemeClr val="bg1"/>
                </a:solidFill>
                <a:effectLst/>
                <a:latin typeface="Calibri" pitchFamily="34" charset="0"/>
                <a:cs typeface="Calibri" pitchFamily="34" charset="0"/>
              </a:rPr>
              <a:t>Autor:		Mgr. Blanka Kusá</a:t>
            </a:r>
            <a:br>
              <a:rPr lang="cs-CZ" sz="3100" b="0" dirty="0" smtClean="0">
                <a:solidFill>
                  <a:schemeClr val="bg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3100" b="0" dirty="0" smtClean="0">
                <a:solidFill>
                  <a:schemeClr val="bg1"/>
                </a:solidFill>
                <a:effectLst/>
                <a:latin typeface="Calibri" pitchFamily="34" charset="0"/>
                <a:cs typeface="Calibri" pitchFamily="34" charset="0"/>
              </a:rPr>
              <a:t>Název:		</a:t>
            </a:r>
            <a:r>
              <a:rPr lang="cs-CZ" sz="3100" b="0" dirty="0" smtClean="0">
                <a:solidFill>
                  <a:schemeClr val="bg1"/>
                </a:solidFill>
                <a:effectLst/>
                <a:latin typeface="Calibri" pitchFamily="34" charset="0"/>
                <a:cs typeface="Calibri" pitchFamily="34" charset="0"/>
              </a:rPr>
              <a:t>VY_52_INOVACE_PR.3.4-1</a:t>
            </a:r>
            <a:r>
              <a:rPr lang="cs-CZ" sz="3100" b="0" dirty="0" smtClean="0">
                <a:solidFill>
                  <a:schemeClr val="bg1"/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sz="3100" b="0" dirty="0" smtClean="0">
                <a:solidFill>
                  <a:schemeClr val="bg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3100" b="0" dirty="0" smtClean="0">
                <a:solidFill>
                  <a:schemeClr val="bg1"/>
                </a:solidFill>
                <a:effectLst/>
                <a:latin typeface="Calibri" pitchFamily="34" charset="0"/>
                <a:cs typeface="Calibri" pitchFamily="34" charset="0"/>
              </a:rPr>
              <a:t>Téma:			</a:t>
            </a:r>
            <a:r>
              <a:rPr lang="cs-CZ" sz="3100" b="0" dirty="0" smtClean="0">
                <a:solidFill>
                  <a:schemeClr val="bg1"/>
                </a:solidFill>
                <a:effectLst/>
                <a:latin typeface="Calibri" pitchFamily="34" charset="0"/>
                <a:cs typeface="Calibri" pitchFamily="34" charset="0"/>
              </a:rPr>
              <a:t>Sluneční soustava</a:t>
            </a:r>
            <a:r>
              <a:rPr lang="cs-CZ" sz="3100" b="0" dirty="0" smtClean="0">
                <a:solidFill>
                  <a:schemeClr val="bg1"/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sz="3100" b="0" dirty="0" smtClean="0">
                <a:solidFill>
                  <a:schemeClr val="bg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3100" b="0" dirty="0" smtClean="0">
                <a:solidFill>
                  <a:schemeClr val="bg1"/>
                </a:solidFill>
                <a:effectLst/>
                <a:latin typeface="Calibri" pitchFamily="34" charset="0"/>
                <a:cs typeface="Calibri" pitchFamily="34" charset="0"/>
              </a:rPr>
              <a:t>Číslo projektu:	CZ.1.07/1.4.00/21.0903</a:t>
            </a:r>
            <a:r>
              <a:rPr lang="cs-CZ" b="0" dirty="0" smtClean="0">
                <a:solidFill>
                  <a:schemeClr val="bg1"/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b="0" dirty="0" smtClean="0">
                <a:solidFill>
                  <a:schemeClr val="bg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b="0" dirty="0" smtClean="0">
                <a:solidFill>
                  <a:schemeClr val="bg1"/>
                </a:solidFill>
                <a:effectLst/>
                <a:latin typeface="Calibri" pitchFamily="34" charset="0"/>
                <a:cs typeface="Calibri" pitchFamily="34" charset="0"/>
              </a:rPr>
              <a:t> </a:t>
            </a:r>
            <a:br>
              <a:rPr lang="cs-CZ" b="0" dirty="0" smtClean="0">
                <a:solidFill>
                  <a:schemeClr val="bg1"/>
                </a:solidFill>
                <a:effectLst/>
                <a:latin typeface="Calibri" pitchFamily="34" charset="0"/>
                <a:cs typeface="Calibri" pitchFamily="34" charset="0"/>
              </a:rPr>
            </a:br>
            <a:endParaRPr lang="cs-CZ" b="0" dirty="0">
              <a:solidFill>
                <a:schemeClr val="bg1"/>
              </a:solidFill>
              <a:effectLst/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661248"/>
            <a:ext cx="5407621" cy="1048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Anotace: Výkladová prezentace, ve které se žáci seznámí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se Sluneční soustavou. Součástí je hypertextový odkaz na animaci.</a:t>
            </a:r>
            <a:endParaRPr lang="cs-CZ" sz="2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Vzdělávací oblast: Člověk a jeho svět, Prvouka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Ročník: 3.	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Druh učebního materiálu: výkladová prezentace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Stupeň a typ vzdělávání: základní vzdělávání – první stupeň</a:t>
            </a:r>
          </a:p>
          <a:p>
            <a:endParaRPr lang="cs-CZ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060848"/>
            <a:ext cx="8229600" cy="18288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Sluneční soustava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76672"/>
            <a:ext cx="6400800" cy="17526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Slunce a jeho planety nazýváme</a:t>
            </a:r>
            <a:endParaRPr lang="cs-CZ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Naše nejbližší hvězda</a:t>
            </a:r>
          </a:p>
          <a:p>
            <a:r>
              <a:rPr lang="cs-CZ" dirty="0" smtClean="0"/>
              <a:t>Je to koule žhavých plynů</a:t>
            </a:r>
          </a:p>
          <a:p>
            <a:r>
              <a:rPr lang="cs-CZ" dirty="0" smtClean="0"/>
              <a:t>Dává Zemi světlo a teplo 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2780928"/>
            <a:ext cx="3768080" cy="3768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207896" y="648866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Merkur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Nejbližší planeta Slunce</a:t>
            </a:r>
          </a:p>
          <a:p>
            <a:r>
              <a:rPr lang="cs-CZ" dirty="0" smtClean="0"/>
              <a:t>Nejmenší planeta sluneční soustavy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2708920"/>
            <a:ext cx="3722414" cy="37224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8207896" y="648866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Venuše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600200"/>
            <a:ext cx="8291264" cy="4709160"/>
          </a:xfrm>
        </p:spPr>
        <p:txBody>
          <a:bodyPr/>
          <a:lstStyle/>
          <a:p>
            <a:r>
              <a:rPr lang="cs-CZ" dirty="0" smtClean="0"/>
              <a:t>Bývá označována také jako Jitřenka či Večernice</a:t>
            </a:r>
          </a:p>
          <a:p>
            <a:r>
              <a:rPr lang="cs-CZ" dirty="0" smtClean="0"/>
              <a:t>Nejjasnější těleso na noční obloze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2708920"/>
            <a:ext cx="3938438" cy="393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8207896" y="648866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„Modrá planeta“</a:t>
            </a:r>
          </a:p>
          <a:p>
            <a:r>
              <a:rPr lang="cs-CZ" dirty="0" smtClean="0"/>
              <a:t>Třetí planeta Sluneční soustavy</a:t>
            </a:r>
          </a:p>
          <a:p>
            <a:endParaRPr lang="cs-CZ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2636912"/>
            <a:ext cx="4032448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8207896" y="648866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„Rudá planeta“ protože povrch je zbarven do červena železem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2177770"/>
            <a:ext cx="4708004" cy="44821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8207896" y="648866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Jupiter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Největší planeta</a:t>
            </a:r>
          </a:p>
          <a:p>
            <a:r>
              <a:rPr lang="cs-CZ" dirty="0" smtClean="0"/>
              <a:t>Nemá pevný povrch je tvořená plynem</a:t>
            </a:r>
          </a:p>
          <a:p>
            <a:r>
              <a:rPr lang="cs-CZ" dirty="0" smtClean="0"/>
              <a:t>Kolem obíhá 16 měsíců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2780928"/>
            <a:ext cx="3749402" cy="37494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8207896" y="648866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Saturn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Velká planeta</a:t>
            </a:r>
          </a:p>
          <a:p>
            <a:r>
              <a:rPr lang="cs-CZ" dirty="0" smtClean="0"/>
              <a:t>Má sedm ledových prstenců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2695046"/>
            <a:ext cx="5676924" cy="39669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207896" y="648866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Ledový obr</a:t>
            </a:r>
          </a:p>
          <a:p>
            <a:r>
              <a:rPr lang="cs-CZ" dirty="0" smtClean="0"/>
              <a:t>Prstence jsou složeny z kamenů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 l="2252" r="47084"/>
          <a:stretch>
            <a:fillRect/>
          </a:stretch>
        </p:blipFill>
        <p:spPr bwMode="auto">
          <a:xfrm>
            <a:off x="6156176" y="2276872"/>
            <a:ext cx="2771830" cy="42600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207896" y="648866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Neptun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Typicky modrá barva díky metanu v atmosféře</a:t>
            </a:r>
          </a:p>
          <a:p>
            <a:r>
              <a:rPr lang="cs-CZ" dirty="0" smtClean="0"/>
              <a:t>Poslední planeta Sluneční soustavy</a:t>
            </a:r>
            <a:endParaRPr lang="cs-CZ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2924944"/>
            <a:ext cx="7463780" cy="37318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8207896" y="648866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2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764704"/>
            <a:ext cx="7995935" cy="54905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207896" y="648866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3800" dirty="0" smtClean="0"/>
              <a:t>Použité zdroje:</a:t>
            </a:r>
          </a:p>
          <a:p>
            <a:r>
              <a:rPr lang="cs-CZ" dirty="0" smtClean="0"/>
              <a:t>Obr 1: </a:t>
            </a: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www.vlnka.</a:t>
            </a:r>
            <a:r>
              <a:rPr lang="cs-CZ" dirty="0" err="1" smtClean="0">
                <a:hlinkClick r:id="rId2"/>
              </a:rPr>
              <a:t>net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zahady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storage</a:t>
            </a:r>
            <a:r>
              <a:rPr lang="cs-CZ" dirty="0" smtClean="0">
                <a:hlinkClick r:id="rId2"/>
              </a:rPr>
              <a:t>/201001011334_slunce.</a:t>
            </a:r>
            <a:r>
              <a:rPr lang="cs-CZ" dirty="0" err="1" smtClean="0">
                <a:hlinkClick r:id="rId2"/>
              </a:rPr>
              <a:t>jpg</a:t>
            </a:r>
            <a:endParaRPr lang="cs-CZ" dirty="0" smtClean="0"/>
          </a:p>
          <a:p>
            <a:r>
              <a:rPr lang="cs-CZ" dirty="0" smtClean="0"/>
              <a:t>Obr </a:t>
            </a:r>
            <a:r>
              <a:rPr lang="cs-CZ" dirty="0" smtClean="0"/>
              <a:t>2: http://tech.ihned.cz/attachment.php/730/17204730/QM3HkvDNiBdo6uWgynsaG1CctPA02Fz8/281521main_flyby2_20081007_226.jpg</a:t>
            </a:r>
            <a:endParaRPr lang="cs-CZ" dirty="0" smtClean="0"/>
          </a:p>
          <a:p>
            <a:r>
              <a:rPr lang="cs-CZ" dirty="0" smtClean="0"/>
              <a:t>Obr. </a:t>
            </a:r>
            <a:r>
              <a:rPr lang="cs-CZ" dirty="0" smtClean="0"/>
              <a:t>3: http://nssdc.gsfc.nasa.gov/planetary/image/venus_magellan.jpg </a:t>
            </a:r>
            <a:endParaRPr lang="cs-CZ" dirty="0" smtClean="0"/>
          </a:p>
          <a:p>
            <a:r>
              <a:rPr lang="cs-CZ" dirty="0" smtClean="0"/>
              <a:t>Obr. </a:t>
            </a:r>
            <a:r>
              <a:rPr lang="cs-CZ" dirty="0" smtClean="0"/>
              <a:t>4: </a:t>
            </a:r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planety.astro.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/obr/planety/</a:t>
            </a:r>
            <a:r>
              <a:rPr lang="cs-CZ" dirty="0" err="1" smtClean="0">
                <a:hlinkClick r:id="rId3"/>
              </a:rPr>
              <a:t>zeme</a:t>
            </a:r>
            <a:r>
              <a:rPr lang="cs-CZ" dirty="0" smtClean="0">
                <a:hlinkClick r:id="rId3"/>
              </a:rPr>
              <a:t>/zeme2_</a:t>
            </a:r>
            <a:r>
              <a:rPr lang="cs-CZ" dirty="0" err="1" smtClean="0">
                <a:hlinkClick r:id="rId3"/>
              </a:rPr>
              <a:t>large.jpg</a:t>
            </a:r>
            <a:endParaRPr lang="cs-CZ" dirty="0" smtClean="0"/>
          </a:p>
          <a:p>
            <a:r>
              <a:rPr lang="cs-CZ" dirty="0" smtClean="0"/>
              <a:t>Obr. </a:t>
            </a:r>
            <a:r>
              <a:rPr lang="cs-CZ" dirty="0" smtClean="0"/>
              <a:t>5: </a:t>
            </a:r>
            <a:r>
              <a:rPr lang="cs-CZ" dirty="0" smtClean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www.1stworldview.com/</a:t>
            </a:r>
            <a:r>
              <a:rPr lang="cs-CZ" dirty="0" err="1" smtClean="0">
                <a:hlinkClick r:id="rId4"/>
              </a:rPr>
              <a:t>wp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content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uploads</a:t>
            </a:r>
            <a:r>
              <a:rPr lang="cs-CZ" dirty="0" smtClean="0">
                <a:hlinkClick r:id="rId4"/>
              </a:rPr>
              <a:t>/2010/10/mars-planet-</a:t>
            </a:r>
            <a:r>
              <a:rPr lang="cs-CZ" dirty="0" err="1" smtClean="0">
                <a:hlinkClick r:id="rId4"/>
              </a:rPr>
              <a:t>water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nasa.jpg</a:t>
            </a:r>
            <a:endParaRPr lang="cs-CZ" dirty="0" smtClean="0"/>
          </a:p>
          <a:p>
            <a:r>
              <a:rPr lang="cs-CZ" dirty="0" smtClean="0"/>
              <a:t>Obr. </a:t>
            </a:r>
            <a:r>
              <a:rPr lang="cs-CZ" dirty="0" smtClean="0"/>
              <a:t>6: </a:t>
            </a:r>
            <a:r>
              <a:rPr lang="cs-CZ" dirty="0" smtClean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</a:t>
            </a:r>
            <a:r>
              <a:rPr lang="cs-CZ" dirty="0" err="1" smtClean="0">
                <a:hlinkClick r:id="rId5"/>
              </a:rPr>
              <a:t>nasaspaceflight.com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wp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content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uploads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cache</a:t>
            </a:r>
            <a:r>
              <a:rPr lang="cs-CZ" dirty="0" smtClean="0">
                <a:hlinkClick r:id="rId5"/>
              </a:rPr>
              <a:t>/2857_single.</a:t>
            </a:r>
            <a:r>
              <a:rPr lang="cs-CZ" dirty="0" err="1" smtClean="0">
                <a:hlinkClick r:id="rId5"/>
              </a:rPr>
              <a:t>jpg</a:t>
            </a:r>
            <a:endParaRPr lang="cs-CZ" dirty="0" smtClean="0"/>
          </a:p>
          <a:p>
            <a:r>
              <a:rPr lang="cs-CZ" dirty="0" smtClean="0"/>
              <a:t>Obr 7</a:t>
            </a:r>
            <a:r>
              <a:rPr lang="cs-CZ" dirty="0" smtClean="0"/>
              <a:t>: </a:t>
            </a:r>
            <a:r>
              <a:rPr lang="cs-CZ" dirty="0" smtClean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nssdc.gsfc.nasa.gov/planetary/image/saturn_voy2.jpg</a:t>
            </a:r>
            <a:endParaRPr lang="cs-CZ" dirty="0" smtClean="0"/>
          </a:p>
          <a:p>
            <a:r>
              <a:rPr lang="cs-CZ" dirty="0" smtClean="0"/>
              <a:t>Obr. 8</a:t>
            </a:r>
            <a:r>
              <a:rPr lang="cs-CZ" dirty="0" smtClean="0"/>
              <a:t>: </a:t>
            </a:r>
            <a:r>
              <a:rPr lang="cs-CZ" dirty="0" smtClean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</a:t>
            </a:r>
            <a:r>
              <a:rPr lang="cs-CZ" dirty="0" err="1" smtClean="0">
                <a:hlinkClick r:id="rId7"/>
              </a:rPr>
              <a:t>aldebaran.cz</a:t>
            </a:r>
            <a:r>
              <a:rPr lang="cs-CZ" dirty="0" smtClean="0">
                <a:hlinkClick r:id="rId7"/>
              </a:rPr>
              <a:t>/bulletin/2006_31/uran.</a:t>
            </a:r>
            <a:r>
              <a:rPr lang="cs-CZ" dirty="0" err="1" smtClean="0">
                <a:hlinkClick r:id="rId7"/>
              </a:rPr>
              <a:t>jpg</a:t>
            </a:r>
            <a:endParaRPr lang="cs-CZ" dirty="0" smtClean="0"/>
          </a:p>
          <a:p>
            <a:r>
              <a:rPr lang="cs-CZ" dirty="0" smtClean="0"/>
              <a:t>Obr. </a:t>
            </a:r>
            <a:r>
              <a:rPr lang="cs-CZ" dirty="0" smtClean="0"/>
              <a:t>9: </a:t>
            </a:r>
            <a:r>
              <a:rPr lang="cs-CZ" dirty="0" smtClean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solarsystem.nasa.gov/images/Neptune.jpg</a:t>
            </a:r>
            <a:endParaRPr lang="cs-CZ" dirty="0" smtClean="0"/>
          </a:p>
          <a:p>
            <a:r>
              <a:rPr lang="cs-CZ" dirty="0" smtClean="0"/>
              <a:t>Obr. </a:t>
            </a:r>
            <a:r>
              <a:rPr lang="cs-CZ" dirty="0" smtClean="0"/>
              <a:t>10: http://observatory.cz/static/vystavy/slunce/1-solsys.jpg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43</TotalTime>
  <Words>240</Words>
  <Application>Microsoft Office PowerPoint</Application>
  <PresentationFormat>Předvádění na obrazovce (4:3)</PresentationFormat>
  <Paragraphs>57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Vrchol</vt:lpstr>
      <vt:lpstr>Název školy:  ZŠ a MŠ T. G. Masaryka Fulnek Autor:  Mgr. Blanka Kusá Název:  VY_52_INOVACE_PR.3.4-1 Téma:   Sluneční soustava Číslo projektu: CZ.1.07/1.4.00/21.0903   </vt:lpstr>
      <vt:lpstr>Snímek 2</vt:lpstr>
      <vt:lpstr>Sluneční soustava</vt:lpstr>
      <vt:lpstr>Slunce</vt:lpstr>
      <vt:lpstr>Merkur</vt:lpstr>
      <vt:lpstr>Venuše</vt:lpstr>
      <vt:lpstr>Země</vt:lpstr>
      <vt:lpstr>Mars</vt:lpstr>
      <vt:lpstr>Jupiter</vt:lpstr>
      <vt:lpstr>Saturn</vt:lpstr>
      <vt:lpstr>Uran</vt:lpstr>
      <vt:lpstr>Neptun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Sluneční soustava</dc:title>
  <dc:creator>Martin</dc:creator>
  <cp:lastModifiedBy>Martin</cp:lastModifiedBy>
  <cp:revision>5</cp:revision>
  <dcterms:created xsi:type="dcterms:W3CDTF">2012-02-28T18:48:32Z</dcterms:created>
  <dcterms:modified xsi:type="dcterms:W3CDTF">2012-02-28T19:31:52Z</dcterms:modified>
</cp:coreProperties>
</file>