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oselsvetla.blog.cz/1010/jak-poznat-spatny-kamen-a-co-s-tim" TargetMode="External"/><Relationship Id="rId2" Type="http://schemas.openxmlformats.org/officeDocument/2006/relationships/hyperlink" Target="http://blogplnyzvirat.blog.cz/0906/motyl-zajimavost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3100" b="0" dirty="0" err="1" smtClean="0"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VY_52_INOVACE_PR.3.4-7</a:t>
            </a: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Téma:			</a:t>
            </a: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Příroda</a:t>
            </a: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Anotace: Výkladová prezentace, ve které se žáci seznámí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 rozdělením přírody na živou a neživou a jejich poznávací znaky. Na konci je přiřazen úkol na rozlišování živých a neživých přírodnin.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7300" b="1" dirty="0" smtClean="0"/>
              <a:t>PŘÍRODA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 všechno kolem nás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3970784" cy="4497363"/>
          </a:xfrm>
        </p:spPr>
        <p:txBody>
          <a:bodyPr/>
          <a:lstStyle/>
          <a:p>
            <a:r>
              <a:rPr lang="cs-CZ" dirty="0" smtClean="0"/>
              <a:t>Tvoří ji </a:t>
            </a:r>
          </a:p>
          <a:p>
            <a:pPr lvl="1"/>
            <a:r>
              <a:rPr lang="cs-CZ" dirty="0" smtClean="0"/>
              <a:t>Rostliny </a:t>
            </a:r>
          </a:p>
          <a:p>
            <a:pPr lvl="1"/>
            <a:r>
              <a:rPr lang="cs-CZ" dirty="0" smtClean="0"/>
              <a:t>Živočichové</a:t>
            </a:r>
          </a:p>
          <a:p>
            <a:pPr lvl="1"/>
            <a:r>
              <a:rPr lang="cs-CZ" dirty="0" smtClean="0"/>
              <a:t>Vodstva</a:t>
            </a:r>
          </a:p>
          <a:p>
            <a:pPr lvl="1"/>
            <a:r>
              <a:rPr lang="cs-CZ" dirty="0" smtClean="0"/>
              <a:t>Země</a:t>
            </a:r>
          </a:p>
          <a:p>
            <a:pPr lvl="1"/>
            <a:r>
              <a:rPr lang="cs-CZ" dirty="0" smtClean="0"/>
              <a:t>Povětří</a:t>
            </a:r>
          </a:p>
          <a:p>
            <a:pPr lvl="1"/>
            <a:r>
              <a:rPr lang="cs-CZ" dirty="0" smtClean="0"/>
              <a:t>Lidé</a:t>
            </a:r>
          </a:p>
          <a:p>
            <a:pPr lvl="1"/>
            <a:endParaRPr lang="cs-CZ" dirty="0"/>
          </a:p>
        </p:txBody>
      </p:sp>
      <p:pic>
        <p:nvPicPr>
          <p:cNvPr id="1026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556792"/>
            <a:ext cx="2664296" cy="2147681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717032"/>
            <a:ext cx="2329198" cy="22020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12360" y="3861048"/>
            <a:ext cx="212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58772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Jednotlivé součásti přírody nazýváme 			</a:t>
            </a:r>
          </a:p>
          <a:p>
            <a:pPr algn="ctr">
              <a:buNone/>
            </a:pPr>
            <a:r>
              <a:rPr lang="cs-CZ" sz="5400" b="1" dirty="0" smtClean="0"/>
              <a:t>PŘÍRODNINY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ŽIVÉ PŘÍRODNINY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Dýchají</a:t>
            </a:r>
          </a:p>
          <a:p>
            <a:r>
              <a:rPr lang="cs-CZ" dirty="0" smtClean="0"/>
              <a:t>Rostou</a:t>
            </a:r>
          </a:p>
          <a:p>
            <a:r>
              <a:rPr lang="cs-CZ" dirty="0" smtClean="0"/>
              <a:t>Přijímají potravu</a:t>
            </a:r>
          </a:p>
          <a:p>
            <a:r>
              <a:rPr lang="cs-CZ" dirty="0" smtClean="0"/>
              <a:t>Rozmnožují se</a:t>
            </a:r>
          </a:p>
          <a:p>
            <a:r>
              <a:rPr lang="cs-CZ" dirty="0" smtClean="0"/>
              <a:t>Mění se v průběhu života</a:t>
            </a:r>
          </a:p>
          <a:p>
            <a:endParaRPr lang="cs-CZ" dirty="0" smtClean="0"/>
          </a:p>
          <a:p>
            <a:r>
              <a:rPr lang="cs-CZ" dirty="0" smtClean="0"/>
              <a:t>Patří sem: živočichové, rostliny, lidé</a:t>
            </a:r>
            <a:endParaRPr lang="cs-CZ" dirty="0"/>
          </a:p>
        </p:txBody>
      </p:sp>
      <p:pic>
        <p:nvPicPr>
          <p:cNvPr id="4" name="Obrázek 3" descr="55dc5d8990_46975528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628800"/>
            <a:ext cx="3465394" cy="23102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08304" y="4149080"/>
            <a:ext cx="18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NEŽIVÉ PŘÍRODNINY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Mění se v průběhu času</a:t>
            </a:r>
          </a:p>
          <a:p>
            <a:pPr>
              <a:buNone/>
            </a:pPr>
            <a:r>
              <a:rPr lang="cs-CZ" dirty="0" smtClean="0"/>
              <a:t>(nedýchají, nerostou, nerozmnožují se, nepřijímají potravu)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Patří sem: voda, vzduch, půda,nerosty a horniny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780928"/>
            <a:ext cx="2735585" cy="2053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703840" y="486916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i="1" dirty="0" smtClean="0"/>
              <a:t>Úkol: Přiřaď přírodniny do správné skupiny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314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Žába</a:t>
            </a:r>
          </a:p>
          <a:p>
            <a:r>
              <a:rPr lang="cs-CZ" dirty="0" smtClean="0"/>
              <a:t>Řeka</a:t>
            </a:r>
          </a:p>
          <a:p>
            <a:r>
              <a:rPr lang="cs-CZ" dirty="0" smtClean="0"/>
              <a:t>Housenka</a:t>
            </a:r>
          </a:p>
          <a:p>
            <a:r>
              <a:rPr lang="cs-CZ" dirty="0" smtClean="0"/>
              <a:t>Stůl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Člověk</a:t>
            </a:r>
          </a:p>
          <a:p>
            <a:r>
              <a:rPr lang="cs-CZ" dirty="0" smtClean="0"/>
              <a:t>Zajíc</a:t>
            </a:r>
          </a:p>
          <a:p>
            <a:r>
              <a:rPr lang="cs-CZ" dirty="0" smtClean="0"/>
              <a:t>Sklenice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16832"/>
            <a:ext cx="316835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ŽIVÉ</a:t>
            </a:r>
          </a:p>
          <a:p>
            <a:pPr algn="ctr"/>
            <a:r>
              <a:rPr lang="cs-CZ" sz="3600" b="1" dirty="0" smtClean="0"/>
              <a:t> PŘÍRODNINY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789040"/>
            <a:ext cx="316835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NEŽIVÉ</a:t>
            </a:r>
          </a:p>
          <a:p>
            <a:pPr algn="ctr"/>
            <a:r>
              <a:rPr lang="cs-CZ" sz="3600" b="1" dirty="0" smtClean="0"/>
              <a:t> PŘÍRODNINY</a:t>
            </a:r>
            <a:endParaRPr lang="cs-CZ" sz="3600" b="1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444208" y="1700808"/>
            <a:ext cx="2314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Kámen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Kapr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Jabloň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Vítr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Skála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Štěrk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Zmije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 1 a 2: klipart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Obr. 3: http://blogplnyzvirat.blog.cz/0906/motyl-zajimavosti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Obr. 4:</a:t>
            </a:r>
          </a:p>
          <a:p>
            <a:r>
              <a:rPr lang="cs-CZ" dirty="0" smtClean="0">
                <a:hlinkClick r:id="rId3"/>
              </a:rPr>
              <a:t>http://poselsvetla.blog.cz/1010/jak-poznat-spatny-kamen-a-co-s-tim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177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 ZŠ a MŠ T. G. Masaryka Fulnek Autor:  Mgr. Blanka Kusá Název:  VY_52_INOVACE_PR.3.4-7 Téma:   Příroda Číslo projektu: CZ.1.07/1.4.00/21.0903   </vt:lpstr>
      <vt:lpstr>Snímek 2</vt:lpstr>
      <vt:lpstr>PŘÍRODA   je všechno kolem nás</vt:lpstr>
      <vt:lpstr>PŘÍRODA</vt:lpstr>
      <vt:lpstr>Snímek 5</vt:lpstr>
      <vt:lpstr>ŽIVÉ PŘÍRODNINY</vt:lpstr>
      <vt:lpstr>NEŽIVÉ PŘÍRODNINY</vt:lpstr>
      <vt:lpstr>Úkol: Přiřaď přírodniny do správné skupiny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Martin</cp:lastModifiedBy>
  <cp:revision>18</cp:revision>
  <dcterms:created xsi:type="dcterms:W3CDTF">2011-06-20T10:40:08Z</dcterms:created>
  <dcterms:modified xsi:type="dcterms:W3CDTF">2012-03-11T09:13:39Z</dcterms:modified>
</cp:coreProperties>
</file>