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Složení vzduchu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dPt>
            <c:idx val="1"/>
            <c:bubble3D val="0"/>
            <c:spPr>
              <a:solidFill>
                <a:schemeClr val="accent3">
                  <a:lumMod val="50000"/>
                </a:schemeClr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bubble3D val="0"/>
            <c:spPr>
              <a:solidFill>
                <a:srgbClr val="FFFF00"/>
              </a:solidFill>
              <a:ln>
                <a:solidFill>
                  <a:schemeClr val="tx1"/>
                </a:solidFill>
              </a:ln>
            </c:spPr>
          </c:dPt>
          <c:dLbls>
            <c:dLbl>
              <c:idx val="0"/>
              <c:layout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layout/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List1!$A$2:$A$4</c:f>
              <c:strCache>
                <c:ptCount val="3"/>
                <c:pt idx="0">
                  <c:v>kyslík</c:v>
                </c:pt>
                <c:pt idx="1">
                  <c:v>dusík</c:v>
                </c:pt>
                <c:pt idx="2">
                  <c:v>ostatní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0.21000000000000002</c:v>
                </c:pt>
                <c:pt idx="1">
                  <c:v>0.78</c:v>
                </c:pt>
                <c:pt idx="2">
                  <c:v>1.0000000000000002E-2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783A256-8330-4E75-A16C-01DF065648A1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59F06D-8A95-499F-BC2D-4C36BFBAF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telhappystar.cz/data/retz_windmuehle_1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>Název školy:	ZŠ a MŠ T. G. Masaryka </a:t>
            </a:r>
            <a:r>
              <a:rPr lang="cs-CZ" sz="2800" b="0" dirty="0" err="1" smtClean="0"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>Název:		VY_52_INOVACE_PR.3.4-11</a:t>
            </a:r>
            <a:b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>Téma:		Vzduch</a:t>
            </a:r>
            <a:b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Anotace: Výkladová prezentace, ve které se žáci seznámí se vzduchem, jako neživou součástí přírody, jeho složením a významem pro život.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 neživou součástí přírody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V Z D U C H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2293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861048"/>
            <a:ext cx="8136903" cy="1654120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/>
              <a:t> Je  to  bezbarvý  plyn.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913504"/>
          </a:xfrm>
        </p:spPr>
        <p:txBody>
          <a:bodyPr>
            <a:norm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ení vidět</a:t>
            </a:r>
            <a:endParaRPr lang="cs-CZ" sz="3600" dirty="0"/>
          </a:p>
          <a:p>
            <a:r>
              <a:rPr lang="cs-CZ" sz="3600" dirty="0"/>
              <a:t>v</a:t>
            </a:r>
            <a:r>
              <a:rPr lang="cs-CZ" sz="3600" dirty="0" smtClean="0"/>
              <a:t>nímáme jeho pohyb </a:t>
            </a:r>
          </a:p>
          <a:p>
            <a:pPr marL="45720" indent="0">
              <a:buNone/>
            </a:pPr>
            <a:r>
              <a:rPr lang="cs-CZ" sz="3600" dirty="0" smtClean="0"/>
              <a:t>                        teplotu</a:t>
            </a:r>
          </a:p>
          <a:p>
            <a:pPr marL="4572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tlak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924750"/>
            <a:ext cx="2945904" cy="193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300192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54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6000" dirty="0"/>
              <a:t>a</a:t>
            </a:r>
            <a:r>
              <a:rPr lang="cs-CZ" sz="6000" dirty="0" smtClean="0"/>
              <a:t>tmosféra.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600" dirty="0"/>
              <a:t>j</a:t>
            </a:r>
            <a:r>
              <a:rPr lang="cs-CZ" sz="3600" dirty="0" smtClean="0"/>
              <a:t>e obalem Země </a:t>
            </a:r>
          </a:p>
          <a:p>
            <a:r>
              <a:rPr lang="cs-CZ" sz="3600" dirty="0" smtClean="0"/>
              <a:t>je součástí půdy </a:t>
            </a:r>
          </a:p>
          <a:p>
            <a:r>
              <a:rPr lang="cs-CZ" sz="3600" dirty="0"/>
              <a:t>j</a:t>
            </a:r>
            <a:r>
              <a:rPr lang="cs-CZ" sz="3600" dirty="0" smtClean="0"/>
              <a:t>e obsažen ve vodě</a:t>
            </a:r>
            <a:endParaRPr lang="cs-CZ" sz="3600" dirty="0"/>
          </a:p>
          <a:p>
            <a:endParaRPr lang="cs-CZ" dirty="0" smtClean="0"/>
          </a:p>
          <a:p>
            <a:pPr marL="45720" indent="0">
              <a:buNone/>
            </a:pPr>
            <a:r>
              <a:rPr lang="cs-CZ" sz="2400" dirty="0" smtClean="0"/>
              <a:t>2 tisíce kilometrů vysoké vrstvě vzduchu, která obklopuje Zemi, říkáme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634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2852936"/>
            <a:ext cx="6512511" cy="2662232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/>
              <a:t>dýchání.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0494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dirty="0" smtClean="0"/>
              <a:t>Rostliny a živočichové potřebují vzduch k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835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/>
              <a:t>  Skládá se z dusíku</a:t>
            </a:r>
          </a:p>
          <a:p>
            <a:pPr marL="45720" indent="0">
              <a:buNone/>
            </a:pPr>
            <a:r>
              <a:rPr lang="cs-CZ" sz="4000" dirty="0" smtClean="0"/>
              <a:t>                    </a:t>
            </a:r>
            <a:r>
              <a:rPr lang="cs-CZ" sz="4000" b="1" dirty="0" smtClean="0"/>
              <a:t>kyslíku</a:t>
            </a:r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dalších plynů</a:t>
            </a:r>
          </a:p>
          <a:p>
            <a:pPr marL="45720" indent="0">
              <a:buNone/>
            </a:pPr>
            <a:r>
              <a:rPr lang="cs-CZ" sz="3200" dirty="0" smtClean="0"/>
              <a:t>(malé </a:t>
            </a:r>
            <a:r>
              <a:rPr lang="cs-CZ" sz="3200" dirty="0" smtClean="0"/>
              <a:t>množství vodních par, oxidu uhličitého, </a:t>
            </a:r>
            <a:r>
              <a:rPr lang="cs-CZ" sz="3200" dirty="0" smtClean="0"/>
              <a:t>…)</a:t>
            </a:r>
            <a:endParaRPr lang="cs-CZ" sz="3200" dirty="0"/>
          </a:p>
        </p:txBody>
      </p:sp>
      <p:graphicFrame>
        <p:nvGraphicFramePr>
          <p:cNvPr id="4" name="Graf 3"/>
          <p:cNvGraphicFramePr/>
          <p:nvPr/>
        </p:nvGraphicFramePr>
        <p:xfrm>
          <a:off x="5076056" y="3789040"/>
          <a:ext cx="3672408" cy="27678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5375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492896"/>
            <a:ext cx="7622232" cy="3022272"/>
          </a:xfrm>
        </p:spPr>
        <p:txBody>
          <a:bodyPr/>
          <a:lstStyle/>
          <a:p>
            <a:pPr marL="0" indent="0" algn="l">
              <a:buNone/>
            </a:pPr>
            <a:r>
              <a:rPr lang="cs-CZ" sz="6000" dirty="0" smtClean="0"/>
              <a:t>  </a:t>
            </a:r>
            <a:r>
              <a:rPr lang="cs-CZ" sz="6600" dirty="0" smtClean="0"/>
              <a:t>zdrojem kyslíku.</a:t>
            </a:r>
            <a:r>
              <a:rPr lang="cs-CZ" sz="6000" dirty="0" smtClean="0"/>
              <a:t> 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204940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Zelené rostliny uvolňují do vzduchu        kyslík, jsou na Zemi jediným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973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3573016"/>
            <a:ext cx="7406208" cy="194215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Bez vzduchu není života.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/>
              <a:t> Chraň rostliny</a:t>
            </a:r>
          </a:p>
          <a:p>
            <a:pPr marL="45720" indent="0">
              <a:buNone/>
            </a:pPr>
            <a:r>
              <a:rPr lang="cs-CZ" sz="4000" dirty="0" smtClean="0"/>
              <a:t> a neznečišťuj ovzduší!!!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533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hotelhappystar.cz</a:t>
            </a:r>
            <a:r>
              <a:rPr lang="cs-CZ" dirty="0" smtClean="0">
                <a:hlinkClick r:id="rId2"/>
              </a:rPr>
              <a:t>/data/</a:t>
            </a:r>
            <a:r>
              <a:rPr lang="cs-CZ" dirty="0" err="1" smtClean="0">
                <a:hlinkClick r:id="rId2"/>
              </a:rPr>
              <a:t>retz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windmuehle</a:t>
            </a:r>
            <a:r>
              <a:rPr lang="cs-CZ" dirty="0" smtClean="0">
                <a:hlinkClick r:id="rId2"/>
              </a:rPr>
              <a:t>_1m.jpg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</TotalTime>
  <Words>166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Název školy: ZŠ a MŠ T. G. Masaryka Fulnek Autor:  Mgr. Blanka Kusá Název:  VY_52_INOVACE_PR.3.4-11 Téma:  Vzduch Číslo projektu: CZ.1.07/1.4.00/21.0903   </vt:lpstr>
      <vt:lpstr>Prezentace aplikace PowerPoint</vt:lpstr>
      <vt:lpstr>V Z D U C H</vt:lpstr>
      <vt:lpstr> Je  to  bezbarvý  plyn.</vt:lpstr>
      <vt:lpstr>atmosféra.</vt:lpstr>
      <vt:lpstr>dýchání.</vt:lpstr>
      <vt:lpstr>Prezentace aplikace PowerPoint</vt:lpstr>
      <vt:lpstr>  zdrojem kyslíku. </vt:lpstr>
      <vt:lpstr>  Bez vzduchu není života.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Z D U C H</dc:title>
  <dc:creator>0xhn</dc:creator>
  <cp:lastModifiedBy>Martin Králík</cp:lastModifiedBy>
  <cp:revision>9</cp:revision>
  <dcterms:created xsi:type="dcterms:W3CDTF">2012-02-20T12:05:38Z</dcterms:created>
  <dcterms:modified xsi:type="dcterms:W3CDTF">2012-04-24T10:12:49Z</dcterms:modified>
</cp:coreProperties>
</file>