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strelec.cz/produkty_img/vaha.jpg" TargetMode="External"/><Relationship Id="rId2" Type="http://schemas.openxmlformats.org/officeDocument/2006/relationships/hyperlink" Target="http://www.didaktik.cz/images/vahy/vaha_demonstracni_x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Název:		VY_52_INOVACE_PR.3.4-12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Téma:			Hmotnost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2">
                  <a:lumMod val="10000"/>
                </a:schemeClr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468052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 fyzikální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veličinou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hmotností,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způsobem jejího měření a jednotkami. Na závěr si vyzkouší vážení na praktických úkolech a zapíší do tabulky výsledky.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752600"/>
            <a:ext cx="5704656" cy="180190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bg2">
                    <a:lumMod val="10000"/>
                  </a:schemeClr>
                </a:solidFill>
              </a:rPr>
              <a:t>H M O T N O ST</a:t>
            </a:r>
            <a:endParaRPr lang="cs-CZ" sz="6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4724400" cy="2376264"/>
          </a:xfrm>
        </p:spPr>
        <p:txBody>
          <a:bodyPr>
            <a:normAutofit fontScale="85000" lnSpcReduction="20000"/>
          </a:bodyPr>
          <a:lstStyle/>
          <a:p>
            <a:endParaRPr lang="cs-CZ" sz="4000" dirty="0" smtClean="0"/>
          </a:p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je veličina,</a:t>
            </a:r>
          </a:p>
          <a:p>
            <a:pPr algn="ctr"/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 zjišťuje se vážením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78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</a:rPr>
              <a:t>VÁHY</a:t>
            </a:r>
            <a:endParaRPr lang="cs-CZ" sz="6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908720"/>
            <a:ext cx="5826097" cy="3841375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>
                <a:solidFill>
                  <a:srgbClr val="002060"/>
                </a:solidFill>
              </a:rPr>
              <a:t>jsou měřidlo hmotnosti</a:t>
            </a:r>
          </a:p>
          <a:p>
            <a:r>
              <a:rPr lang="cs-CZ" sz="4000" dirty="0">
                <a:solidFill>
                  <a:srgbClr val="002060"/>
                </a:solidFill>
              </a:rPr>
              <a:t>s</a:t>
            </a:r>
            <a:r>
              <a:rPr lang="cs-CZ" sz="4000" dirty="0" smtClean="0">
                <a:solidFill>
                  <a:srgbClr val="002060"/>
                </a:solidFill>
              </a:rPr>
              <a:t>louží k vážení předmětů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237948"/>
            <a:ext cx="4248472" cy="362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516216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Obr. 1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Váhy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1201"/>
            <a:ext cx="6618185" cy="384137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sobní – váží lidi</a:t>
            </a:r>
          </a:p>
          <a:p>
            <a:r>
              <a:rPr lang="cs-CZ" sz="3600" dirty="0">
                <a:solidFill>
                  <a:srgbClr val="002060"/>
                </a:solidFill>
              </a:rPr>
              <a:t>l</a:t>
            </a:r>
            <a:r>
              <a:rPr lang="cs-CZ" sz="3600" dirty="0" smtClean="0">
                <a:solidFill>
                  <a:srgbClr val="002060"/>
                </a:solidFill>
              </a:rPr>
              <a:t>istovní – váží dopisy</a:t>
            </a:r>
          </a:p>
          <a:p>
            <a:r>
              <a:rPr lang="cs-CZ" sz="3600" dirty="0">
                <a:solidFill>
                  <a:srgbClr val="002060"/>
                </a:solidFill>
              </a:rPr>
              <a:t>k</a:t>
            </a:r>
            <a:r>
              <a:rPr lang="cs-CZ" sz="3600" dirty="0" smtClean="0">
                <a:solidFill>
                  <a:srgbClr val="002060"/>
                </a:solidFill>
              </a:rPr>
              <a:t>uchyňské – váží potraviny</a:t>
            </a:r>
          </a:p>
          <a:p>
            <a:r>
              <a:rPr lang="cs-CZ" sz="3600" dirty="0">
                <a:solidFill>
                  <a:srgbClr val="002060"/>
                </a:solidFill>
              </a:rPr>
              <a:t>l</a:t>
            </a:r>
            <a:r>
              <a:rPr lang="cs-CZ" sz="3600" dirty="0" smtClean="0">
                <a:solidFill>
                  <a:srgbClr val="002060"/>
                </a:solidFill>
              </a:rPr>
              <a:t>aboratorní – váží léky</a:t>
            </a:r>
          </a:p>
          <a:p>
            <a:r>
              <a:rPr lang="cs-CZ" sz="3600" dirty="0">
                <a:solidFill>
                  <a:srgbClr val="002060"/>
                </a:solidFill>
              </a:rPr>
              <a:t>n</a:t>
            </a:r>
            <a:r>
              <a:rPr lang="cs-CZ" sz="3600" dirty="0" smtClean="0">
                <a:solidFill>
                  <a:srgbClr val="002060"/>
                </a:solidFill>
              </a:rPr>
              <a:t>ákladní – kamiony, vagóny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18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KILOGRAM</a:t>
            </a: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1201"/>
            <a:ext cx="7488832" cy="3841375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Je základní jednotkou hmotnosti</a:t>
            </a:r>
          </a:p>
          <a:p>
            <a:endParaRPr lang="cs-CZ" sz="40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1 kg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13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Další jednotky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534472" cy="42484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>
                <a:solidFill>
                  <a:srgbClr val="002060"/>
                </a:solidFill>
              </a:rPr>
              <a:t>g</a:t>
            </a:r>
            <a:r>
              <a:rPr lang="cs-CZ" sz="4000" b="1" dirty="0" smtClean="0">
                <a:solidFill>
                  <a:srgbClr val="002060"/>
                </a:solidFill>
              </a:rPr>
              <a:t>ram  …    g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1 kg = 1000 g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 (1 kilogram = tisíc  gramů )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tuna  …   t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1000 kg = 1 t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( tisíc kilogramů = 1 tuna )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10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92162"/>
            <a:ext cx="7272808" cy="808038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  <a:t>Úkol 1: Utvořte  skupinky.</a:t>
            </a:r>
            <a:b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  <a:t>             Zvažte se navzájem na osobní váze.</a:t>
            </a:r>
            <a:b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  <a:t>             Doplňte tabulku a porovnejte hmotnosti.</a:t>
            </a:r>
            <a:endParaRPr lang="cs-CZ" sz="28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276872"/>
            <a:ext cx="5024997" cy="41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516216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Obr. 2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55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92162"/>
            <a:ext cx="7416824" cy="1628726"/>
          </a:xfrm>
        </p:spPr>
        <p:txBody>
          <a:bodyPr>
            <a:normAutofit fontScale="90000"/>
          </a:bodyPr>
          <a:lstStyle/>
          <a:p>
            <a:r>
              <a:rPr lang="cs-CZ" sz="3100" i="1" dirty="0" smtClean="0">
                <a:solidFill>
                  <a:schemeClr val="bg2">
                    <a:lumMod val="10000"/>
                  </a:schemeClr>
                </a:solidFill>
              </a:rPr>
              <a:t>Úkol 2: Utvořte skupinky.</a:t>
            </a:r>
            <a:br>
              <a:rPr lang="cs-CZ" sz="3100" i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1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100" i="1" dirty="0" smtClean="0">
                <a:solidFill>
                  <a:schemeClr val="bg2">
                    <a:lumMod val="10000"/>
                  </a:schemeClr>
                </a:solidFill>
              </a:rPr>
              <a:t>             Zvažte své aktovky a doplňte tabulku.</a:t>
            </a:r>
            <a:br>
              <a:rPr lang="cs-CZ" sz="3100" i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100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100" i="1" dirty="0" smtClean="0">
                <a:solidFill>
                  <a:schemeClr val="bg2">
                    <a:lumMod val="10000"/>
                  </a:schemeClr>
                </a:solidFill>
              </a:rPr>
              <a:t>             Porovnejte hmotnosti aktovek.</a:t>
            </a:r>
            <a: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28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068960"/>
            <a:ext cx="5015753" cy="3185664"/>
          </a:xfrm>
        </p:spPr>
        <p:txBody>
          <a:bodyPr/>
          <a:lstStyle/>
          <a:p>
            <a:r>
              <a:rPr lang="cs-CZ" dirty="0" smtClean="0"/>
              <a:t>Závěsná váha</a:t>
            </a:r>
          </a:p>
          <a:p>
            <a:pPr>
              <a:buNone/>
            </a:pPr>
            <a:r>
              <a:rPr lang="cs-CZ" dirty="0" smtClean="0"/>
              <a:t>(mincíř)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23077" r="28846"/>
          <a:stretch>
            <a:fillRect/>
          </a:stretch>
        </p:blipFill>
        <p:spPr bwMode="auto">
          <a:xfrm>
            <a:off x="3419872" y="2420888"/>
            <a:ext cx="1800200" cy="3884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516216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Obr. 3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63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1201"/>
            <a:ext cx="7848872" cy="3841375"/>
          </a:xfrm>
        </p:spPr>
        <p:txBody>
          <a:bodyPr/>
          <a:lstStyle/>
          <a:p>
            <a:r>
              <a:rPr lang="cs-CZ" dirty="0" smtClean="0"/>
              <a:t>Použité zdroje: </a:t>
            </a:r>
          </a:p>
          <a:p>
            <a:r>
              <a:rPr lang="cs-CZ" dirty="0" smtClean="0"/>
              <a:t>obr.1: </a:t>
            </a:r>
            <a:r>
              <a:rPr lang="cs-CZ" dirty="0" smtClean="0">
                <a:hlinkClick r:id="rId2"/>
              </a:rPr>
              <a:t>http://www.didaktik.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vahy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vaha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demonstracni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xl.jpg</a:t>
            </a:r>
            <a:endParaRPr lang="cs-CZ" dirty="0" smtClean="0"/>
          </a:p>
          <a:p>
            <a:r>
              <a:rPr lang="cs-CZ" dirty="0" smtClean="0"/>
              <a:t>Obr. 3: </a:t>
            </a:r>
            <a:r>
              <a:rPr lang="cs-CZ" dirty="0" smtClean="0">
                <a:hlinkClick r:id="rId3"/>
              </a:rPr>
              <a:t>http://www.e-</a:t>
            </a:r>
            <a:r>
              <a:rPr lang="cs-CZ" dirty="0" err="1" smtClean="0">
                <a:hlinkClick r:id="rId3"/>
              </a:rPr>
              <a:t>strelec.cz</a:t>
            </a:r>
            <a:r>
              <a:rPr lang="cs-CZ" dirty="0" smtClean="0">
                <a:hlinkClick r:id="rId3"/>
              </a:rPr>
              <a:t>/produkty_</a:t>
            </a:r>
            <a:r>
              <a:rPr lang="cs-CZ" dirty="0" err="1" smtClean="0">
                <a:hlinkClick r:id="rId3"/>
              </a:rPr>
              <a:t>img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vaha.jpg</a:t>
            </a:r>
            <a:endParaRPr lang="cs-CZ" dirty="0" smtClean="0"/>
          </a:p>
          <a:p>
            <a:r>
              <a:rPr lang="cs-CZ" dirty="0" smtClean="0"/>
              <a:t>Obr. 2: http://nd05.jxs.cz/954/672/251cfa724e_77761751_o2.jpg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53</TotalTime>
  <Words>184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Název školy:  ZŠ a MŠ T. G. Masaryka Fulnek Autor:  Mgr. Blanka Kusá Název:  VY_52_INOVACE_PR.3.4-12 Téma:   Hmotnost Číslo projektu: CZ.1.07/1.4.00/21.0903   </vt:lpstr>
      <vt:lpstr>Prezentace aplikace PowerPoint</vt:lpstr>
      <vt:lpstr>H M O T N O ST</vt:lpstr>
      <vt:lpstr>VÁHY</vt:lpstr>
      <vt:lpstr>Váhy</vt:lpstr>
      <vt:lpstr>KILOGRAM</vt:lpstr>
      <vt:lpstr>Další jednotky</vt:lpstr>
      <vt:lpstr>Úkol 1: Utvořte  skupinky.               Zvažte se navzájem na osobní váze.               Doplňte tabulku a porovnejte hmotnosti.</vt:lpstr>
      <vt:lpstr>Úkol 2: Utvořte skupinky.               Zvažte své aktovky a doplňte tabulku.               Porovnejte hmotnosti aktovek.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 M O T N O ST</dc:title>
  <dc:creator>0xhn</dc:creator>
  <cp:lastModifiedBy>Učitel</cp:lastModifiedBy>
  <cp:revision>9</cp:revision>
  <dcterms:created xsi:type="dcterms:W3CDTF">2012-02-20T16:23:51Z</dcterms:created>
  <dcterms:modified xsi:type="dcterms:W3CDTF">2012-04-24T10:17:36Z</dcterms:modified>
</cp:coreProperties>
</file>