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C825ADB-F613-4255-A470-CCE301B3C249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CF92B86-74C8-4E10-8043-68F754951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gshop.cz/data/USR_038_DEFAULT/Caffee_latte_cup(4).jpg" TargetMode="External"/><Relationship Id="rId2" Type="http://schemas.openxmlformats.org/officeDocument/2006/relationships/hyperlink" Target="http://www.vt-votrubec.cz/foto/14/121206506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3888432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 školy:		ZŠ a MŠ T. G. Masaryka </a:t>
            </a:r>
            <a:r>
              <a:rPr lang="cs-CZ" sz="2800" b="0" dirty="0" err="1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Fulnek</a:t>
            </a: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Název:		VY_52_INOVACE_PR.3.4-13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Téma:			Objem</a:t>
            </a:r>
            <a:b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sz="2800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Číslo projektu:	CZ.1.07/1.4.00/21.0903</a:t>
            </a: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  <a:t> </a:t>
            </a:r>
            <a:br>
              <a:rPr lang="cs-CZ" b="0" dirty="0" smtClean="0">
                <a:solidFill>
                  <a:schemeClr val="bg2">
                    <a:lumMod val="10000"/>
                  </a:schemeClr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b="0" dirty="0">
              <a:solidFill>
                <a:schemeClr val="bg2">
                  <a:lumMod val="10000"/>
                </a:schemeClr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661248"/>
            <a:ext cx="5407621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Výkladová prezentace, ve které se žáci seznámí se fyzikální veličinou objem, způsobem jeho měření a jednotkami. Na závěr si vyzkouší odměření objemu na praktických úkolech a zapíší výsledky k obrázku.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Vzdělávací oblast: Člověk a jeho svět, Prvouka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Druh učebního materiálu: výkladová prezentace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6984776" cy="1872208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accent6"/>
                </a:solidFill>
              </a:rPr>
              <a:t>O B J E M</a:t>
            </a:r>
            <a:endParaRPr lang="cs-CZ" sz="6600" b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17032"/>
            <a:ext cx="8280920" cy="2376264"/>
          </a:xfrm>
        </p:spPr>
        <p:txBody>
          <a:bodyPr>
            <a:normAutofit lnSpcReduction="10000"/>
          </a:bodyPr>
          <a:lstStyle/>
          <a:p>
            <a:endParaRPr lang="cs-CZ" sz="4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je veličina</a:t>
            </a:r>
          </a:p>
          <a:p>
            <a:pPr algn="ctr"/>
            <a:endParaRPr lang="cs-CZ" sz="4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  měří se převážně u kapalných látek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78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6"/>
                </a:solidFill>
              </a:rPr>
              <a:t>Odměrný válec</a:t>
            </a:r>
            <a:endParaRPr lang="cs-CZ" sz="60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1201"/>
            <a:ext cx="4464496" cy="3841375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je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měřidlem objemu</a:t>
            </a:r>
          </a:p>
          <a:p>
            <a:pPr indent="0">
              <a:buNone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(skleněná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nádoba se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stupnicí)</a:t>
            </a:r>
            <a:endParaRPr lang="cs-CZ" sz="40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852936"/>
            <a:ext cx="383952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028384" y="65253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accent6"/>
                </a:solidFill>
              </a:rPr>
              <a:t>LITR</a:t>
            </a:r>
            <a:endParaRPr lang="cs-CZ" sz="6000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1201"/>
            <a:ext cx="7488832" cy="3841375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je základní jednotkou objemu</a:t>
            </a:r>
          </a:p>
          <a:p>
            <a:endParaRPr lang="cs-CZ" sz="4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indent="0" algn="ctr">
              <a:buNone/>
            </a:pP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1 l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476656" y="3573016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13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chemeClr val="accent6"/>
                </a:solidFill>
              </a:rPr>
              <a:t>Které látky kup</a:t>
            </a:r>
            <a:r>
              <a:rPr lang="cs-CZ" i="1" dirty="0" smtClean="0">
                <a:solidFill>
                  <a:schemeClr val="accent6"/>
                </a:solidFill>
              </a:rPr>
              <a:t>u</a:t>
            </a:r>
            <a:r>
              <a:rPr lang="cs-CZ" b="1" i="1" dirty="0" smtClean="0">
                <a:solidFill>
                  <a:schemeClr val="accent6"/>
                </a:solidFill>
              </a:rPr>
              <a:t>jeme na litry?</a:t>
            </a:r>
            <a:endParaRPr lang="cs-CZ" b="1" i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1201"/>
            <a:ext cx="8424936" cy="4328119"/>
          </a:xfrm>
        </p:spPr>
        <p:txBody>
          <a:bodyPr>
            <a:normAutofit lnSpcReduction="10000"/>
          </a:bodyPr>
          <a:lstStyle/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léko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omeranče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voda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minerálky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ukr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lej 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ogurt</a:t>
            </a:r>
          </a:p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hleba </a:t>
            </a:r>
          </a:p>
          <a:p>
            <a:endParaRPr lang="cs-CZ" sz="36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18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Další jednotky objemu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6534472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ililitr  …  ml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 l = 1000 ml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(1 litr = tisíc mililitrů)</a:t>
            </a:r>
          </a:p>
          <a:p>
            <a:pPr marL="0" indent="0">
              <a:buNone/>
            </a:pP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h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ektolitr = 100 litrů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10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92162"/>
            <a:ext cx="7272808" cy="2204790"/>
          </a:xfrm>
        </p:spPr>
        <p:txBody>
          <a:bodyPr>
            <a:noAutofit/>
          </a:bodyPr>
          <a:lstStyle/>
          <a:p>
            <a:pPr algn="l"/>
            <a:r>
              <a:rPr lang="cs-CZ" sz="3600" b="0" i="1" dirty="0" smtClean="0">
                <a:solidFill>
                  <a:schemeClr val="accent6">
                    <a:lumMod val="75000"/>
                  </a:schemeClr>
                </a:solidFill>
              </a:rPr>
              <a:t>Změř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b="0" i="1" dirty="0" smtClean="0">
                <a:solidFill>
                  <a:schemeClr val="accent6">
                    <a:lumMod val="75000"/>
                  </a:schemeClr>
                </a:solidFill>
              </a:rPr>
              <a:t>objem dvou různě velkých hrnků.</a:t>
            </a:r>
            <a:br>
              <a:rPr lang="cs-CZ" sz="3600" b="0" i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b="0" i="1" dirty="0" smtClean="0">
                <a:solidFill>
                  <a:schemeClr val="accent6">
                    <a:lumMod val="75000"/>
                  </a:schemeClr>
                </a:solidFill>
              </a:rPr>
              <a:t>Výsledky měření zapiš do sešitu.</a:t>
            </a:r>
            <a:br>
              <a:rPr lang="cs-CZ" sz="3600" b="0" i="1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3600" b="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96952"/>
            <a:ext cx="3356406" cy="319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645024"/>
            <a:ext cx="3240360" cy="2435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03848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055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7488832" cy="6192688"/>
          </a:xfrm>
        </p:spPr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Obr. 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vt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votrubec.cz</a:t>
            </a:r>
            <a:r>
              <a:rPr lang="cs-CZ" dirty="0" smtClean="0">
                <a:hlinkClick r:id="rId2"/>
              </a:rPr>
              <a:t>/foto/14/1212065067.jpg</a:t>
            </a:r>
            <a:endParaRPr lang="cs-CZ" dirty="0" smtClean="0"/>
          </a:p>
          <a:p>
            <a:r>
              <a:rPr lang="cs-CZ" dirty="0" smtClean="0"/>
              <a:t>obr. 2: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mugshop.cz</a:t>
            </a:r>
            <a:r>
              <a:rPr lang="cs-CZ" dirty="0" smtClean="0">
                <a:hlinkClick r:id="rId3"/>
              </a:rPr>
              <a:t>/data/USR_038_DEFAULT/</a:t>
            </a:r>
            <a:r>
              <a:rPr lang="cs-CZ" dirty="0" err="1" smtClean="0">
                <a:hlinkClick r:id="rId3"/>
              </a:rPr>
              <a:t>Caffee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latte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cup</a:t>
            </a:r>
            <a:r>
              <a:rPr lang="cs-CZ" dirty="0" smtClean="0">
                <a:hlinkClick r:id="rId3"/>
              </a:rPr>
              <a:t>(4).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/>
              <a:t>Obr. 3: http://www.</a:t>
            </a:r>
            <a:r>
              <a:rPr lang="cs-CZ" dirty="0" err="1" smtClean="0"/>
              <a:t>skvely</a:t>
            </a:r>
            <a:r>
              <a:rPr lang="cs-CZ" dirty="0" smtClean="0"/>
              <a:t>-</a:t>
            </a:r>
            <a:r>
              <a:rPr lang="cs-CZ" dirty="0" err="1" smtClean="0"/>
              <a:t>interier.cz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original</a:t>
            </a:r>
            <a:r>
              <a:rPr lang="cs-CZ" dirty="0" smtClean="0"/>
              <a:t>/438.jpg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263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130</TotalTime>
  <Words>162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Název školy:  ZŠ a MŠ T. G. Masaryka Fulnek Autor:  Mgr. Blanka Kusá Název:  VY_52_INOVACE_PR.3.4-13 Téma:   Objem Číslo projektu: CZ.1.07/1.4.00/21.0903   </vt:lpstr>
      <vt:lpstr>Prezentace aplikace PowerPoint</vt:lpstr>
      <vt:lpstr>O B J E M</vt:lpstr>
      <vt:lpstr>Odměrný válec</vt:lpstr>
      <vt:lpstr>LITR</vt:lpstr>
      <vt:lpstr>Které látky kupujeme na litry?</vt:lpstr>
      <vt:lpstr>Další jednotky objemu</vt:lpstr>
      <vt:lpstr>Změř objem dvou různě velkých hrnků. Výsledky měření zapiš do sešitu.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 M O T N O ST</dc:title>
  <dc:creator>0xhn</dc:creator>
  <cp:lastModifiedBy>Martin Králík</cp:lastModifiedBy>
  <cp:revision>17</cp:revision>
  <dcterms:created xsi:type="dcterms:W3CDTF">2012-02-20T16:23:51Z</dcterms:created>
  <dcterms:modified xsi:type="dcterms:W3CDTF">2012-04-24T10:20:15Z</dcterms:modified>
</cp:coreProperties>
</file>