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8" r:id="rId2"/>
    <p:sldId id="269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1900A5-60F7-4513-AB8B-4A804162859A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EA5714-00B8-4A74-A7F7-DB97D25E0EB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EA5714-00B8-4A74-A7F7-DB97D25E0EB9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EA5714-00B8-4A74-A7F7-DB97D25E0EB9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EA5714-00B8-4A74-A7F7-DB97D25E0EB9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EA5714-00B8-4A74-A7F7-DB97D25E0EB9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EA5714-00B8-4A74-A7F7-DB97D25E0EB9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EA5714-00B8-4A74-A7F7-DB97D25E0EB9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EA5714-00B8-4A74-A7F7-DB97D25E0EB9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EA5714-00B8-4A74-A7F7-DB97D25E0EB9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EA5714-00B8-4A74-A7F7-DB97D25E0EB9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EA5714-00B8-4A74-A7F7-DB97D25E0EB9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EA5714-00B8-4A74-A7F7-DB97D25E0EB9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EA5714-00B8-4A74-A7F7-DB97D25E0EB9}" type="slidenum">
              <a:rPr lang="cs-CZ" smtClean="0"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EA5714-00B8-4A74-A7F7-DB97D25E0EB9}" type="slidenum">
              <a:rPr lang="cs-CZ" smtClean="0"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EA5714-00B8-4A74-A7F7-DB97D25E0EB9}" type="slidenum">
              <a:rPr lang="cs-CZ" smtClean="0"/>
              <a:t>14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7CD89-159E-4A2E-B7E7-750DEB90035C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126FC-45D0-4D70-A7BD-D541428A679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95747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7CD89-159E-4A2E-B7E7-750DEB90035C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126FC-45D0-4D70-A7BD-D541428A679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636066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7CD89-159E-4A2E-B7E7-750DEB90035C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126FC-45D0-4D70-A7BD-D541428A679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316370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7CD89-159E-4A2E-B7E7-750DEB90035C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126FC-45D0-4D70-A7BD-D541428A679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917672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7CD89-159E-4A2E-B7E7-750DEB90035C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126FC-45D0-4D70-A7BD-D541428A679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310267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7CD89-159E-4A2E-B7E7-750DEB90035C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126FC-45D0-4D70-A7BD-D541428A679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349080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7CD89-159E-4A2E-B7E7-750DEB90035C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126FC-45D0-4D70-A7BD-D541428A679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772317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7CD89-159E-4A2E-B7E7-750DEB90035C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126FC-45D0-4D70-A7BD-D541428A679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991901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7CD89-159E-4A2E-B7E7-750DEB90035C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126FC-45D0-4D70-A7BD-D541428A679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705776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7CD89-159E-4A2E-B7E7-750DEB90035C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126FC-45D0-4D70-A7BD-D541428A679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710707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7CD89-159E-4A2E-B7E7-750DEB90035C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126FC-45D0-4D70-A7BD-D541428A679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120626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97CD89-159E-4A2E-B7E7-750DEB90035C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5126FC-45D0-4D70-A7BD-D541428A679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79513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484784"/>
            <a:ext cx="8229600" cy="3888432"/>
          </a:xfrm>
        </p:spPr>
        <p:txBody>
          <a:bodyPr>
            <a:normAutofit/>
          </a:bodyPr>
          <a:lstStyle/>
          <a:p>
            <a:pPr algn="l"/>
            <a: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  <a:t>Název školy:		ZŠ a MŠ T. G. Masaryka </a:t>
            </a:r>
            <a:r>
              <a:rPr lang="cs-CZ" sz="2800" b="0" dirty="0" err="1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  <a:t>Fulnek</a:t>
            </a:r>
            <a: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  <a:t/>
            </a:r>
            <a:b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  <a:t>Autor:		Mgr. Blanka Kusá</a:t>
            </a:r>
            <a:b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  <a:t>Název:		VY_52_INOVACE_PR.3.4-17</a:t>
            </a:r>
            <a:b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  <a:t>Téma:			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Voda, vzduch - </a:t>
            </a:r>
            <a:r>
              <a:rPr lang="cs-CZ" sz="2800" dirty="0" err="1" smtClean="0">
                <a:solidFill>
                  <a:schemeClr val="bg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testík</a:t>
            </a:r>
            <a: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  <a:t/>
            </a:r>
            <a:b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  <a:t>Číslo projektu:	CZ.1.07/1.4.00/21.0903</a:t>
            </a:r>
            <a:r>
              <a:rPr lang="cs-CZ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  <a:t/>
            </a:r>
            <a:br>
              <a:rPr lang="cs-CZ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cs-CZ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  <a:t> </a:t>
            </a:r>
            <a:br>
              <a:rPr lang="cs-CZ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</a:br>
            <a:endParaRPr lang="cs-CZ" b="0" dirty="0">
              <a:solidFill>
                <a:schemeClr val="bg2">
                  <a:lumMod val="10000"/>
                </a:schemeClr>
              </a:solidFill>
              <a:effectLst/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4" name="Zástupný symbol pro obsah 3"/>
          <p:cNvPicPr>
            <a:picLocks noGrp="1"/>
          </p:cNvPicPr>
          <p:nvPr>
            <p:ph idx="4294967295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661248"/>
            <a:ext cx="5407621" cy="10486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67544" y="1628800"/>
            <a:ext cx="8229600" cy="468052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Anotace: Prezentace určená k zopakovaní učiva o vodě a vzduchu. Žáci se seznámí s formou kvízu a zapíší správné odpovědi k číslům otázek, na závěrečné stránce si ověří, zda se jim práce podařila.</a:t>
            </a:r>
          </a:p>
          <a:p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Vzdělávací oblast: Člověk a jeho svět, Prvouka</a:t>
            </a:r>
          </a:p>
          <a:p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Ročník: 3.	</a:t>
            </a:r>
          </a:p>
          <a:p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Druh učebního materiálu: test</a:t>
            </a:r>
          </a:p>
          <a:p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Stupeň a typ vzdělávání: základní vzdělávání – první stupeň</a:t>
            </a:r>
          </a:p>
          <a:p>
            <a:endParaRPr lang="cs-CZ" dirty="0">
              <a:solidFill>
                <a:schemeClr val="bg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Voda, vzduch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testík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7200186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1. Kde je slaná voda?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A) v řece</a:t>
            </a:r>
          </a:p>
          <a:p>
            <a:endParaRPr lang="cs-CZ" sz="4400" dirty="0" smtClean="0"/>
          </a:p>
          <a:p>
            <a:r>
              <a:rPr lang="cs-CZ" sz="4400" dirty="0" smtClean="0"/>
              <a:t>B) v moři</a:t>
            </a:r>
          </a:p>
          <a:p>
            <a:endParaRPr lang="cs-CZ" sz="4400" dirty="0" smtClean="0"/>
          </a:p>
          <a:p>
            <a:r>
              <a:rPr lang="cs-CZ" sz="4400" dirty="0" smtClean="0"/>
              <a:t>C) v jezeře</a:t>
            </a:r>
            <a:endParaRPr lang="cs-CZ" sz="4400" dirty="0"/>
          </a:p>
        </p:txBody>
      </p:sp>
    </p:spTree>
    <p:extLst>
      <p:ext uri="{BB962C8B-B14F-4D97-AF65-F5344CB8AC3E}">
        <p14:creationId xmlns="" xmlns:p14="http://schemas.microsoft.com/office/powerpoint/2010/main" val="6667994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2. Co je bod </a:t>
            </a:r>
            <a:r>
              <a:rPr lang="cs-CZ" b="1" dirty="0" smtClean="0"/>
              <a:t>varu vody?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A) o °C</a:t>
            </a:r>
          </a:p>
          <a:p>
            <a:endParaRPr lang="cs-CZ" sz="4400" dirty="0" smtClean="0"/>
          </a:p>
          <a:p>
            <a:r>
              <a:rPr lang="cs-CZ" sz="4400" dirty="0" smtClean="0"/>
              <a:t>B) 36,5 °C</a:t>
            </a:r>
          </a:p>
          <a:p>
            <a:endParaRPr lang="cs-CZ" sz="4400" dirty="0" smtClean="0"/>
          </a:p>
          <a:p>
            <a:r>
              <a:rPr lang="cs-CZ" sz="4400" dirty="0" smtClean="0"/>
              <a:t>C) 100 °C</a:t>
            </a:r>
            <a:endParaRPr lang="cs-CZ" sz="4400" dirty="0"/>
          </a:p>
        </p:txBody>
      </p:sp>
    </p:spTree>
    <p:extLst>
      <p:ext uri="{BB962C8B-B14F-4D97-AF65-F5344CB8AC3E}">
        <p14:creationId xmlns="" xmlns:p14="http://schemas.microsoft.com/office/powerpoint/2010/main" val="42312202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3. Co je bod </a:t>
            </a:r>
            <a:r>
              <a:rPr lang="cs-CZ" b="1" dirty="0" smtClean="0"/>
              <a:t>mrazu vody?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400" dirty="0" smtClean="0"/>
              <a:t>A) o °C</a:t>
            </a:r>
          </a:p>
          <a:p>
            <a:endParaRPr lang="cs-CZ" sz="4400" dirty="0" smtClean="0"/>
          </a:p>
          <a:p>
            <a:r>
              <a:rPr lang="cs-CZ" sz="4400" dirty="0" smtClean="0"/>
              <a:t>B) 36,5 °C</a:t>
            </a:r>
          </a:p>
          <a:p>
            <a:endParaRPr lang="cs-CZ" sz="4400" dirty="0" smtClean="0"/>
          </a:p>
          <a:p>
            <a:r>
              <a:rPr lang="cs-CZ" sz="4400" dirty="0" smtClean="0"/>
              <a:t>C) 100 °C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091023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4. Kolik skupenství má voda?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A) 2</a:t>
            </a:r>
          </a:p>
          <a:p>
            <a:endParaRPr lang="cs-CZ" sz="4400" dirty="0" smtClean="0"/>
          </a:p>
          <a:p>
            <a:r>
              <a:rPr lang="cs-CZ" sz="4400" dirty="0" smtClean="0"/>
              <a:t>B) 3</a:t>
            </a:r>
          </a:p>
          <a:p>
            <a:endParaRPr lang="cs-CZ" sz="4400" dirty="0"/>
          </a:p>
          <a:p>
            <a:r>
              <a:rPr lang="cs-CZ" sz="4400" dirty="0" smtClean="0"/>
              <a:t>C) 4</a:t>
            </a:r>
            <a:endParaRPr lang="cs-CZ" sz="4400" dirty="0"/>
          </a:p>
        </p:txBody>
      </p:sp>
    </p:spTree>
    <p:extLst>
      <p:ext uri="{BB962C8B-B14F-4D97-AF65-F5344CB8AC3E}">
        <p14:creationId xmlns="" xmlns:p14="http://schemas.microsoft.com/office/powerpoint/2010/main" val="11271928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5. Kde v přírodě najdu sladkou vodu?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A) v rybníku</a:t>
            </a:r>
          </a:p>
          <a:p>
            <a:endParaRPr lang="cs-CZ" sz="4400" dirty="0"/>
          </a:p>
          <a:p>
            <a:r>
              <a:rPr lang="cs-CZ" sz="4400" dirty="0" smtClean="0"/>
              <a:t>B) v oceánu</a:t>
            </a:r>
          </a:p>
          <a:p>
            <a:endParaRPr lang="cs-CZ" sz="4400" dirty="0"/>
          </a:p>
          <a:p>
            <a:r>
              <a:rPr lang="cs-CZ" sz="4400" dirty="0" smtClean="0"/>
              <a:t>C) ve vodovodu</a:t>
            </a:r>
            <a:endParaRPr lang="cs-CZ" sz="4400" dirty="0"/>
          </a:p>
        </p:txBody>
      </p:sp>
    </p:spTree>
    <p:extLst>
      <p:ext uri="{BB962C8B-B14F-4D97-AF65-F5344CB8AC3E}">
        <p14:creationId xmlns="" xmlns:p14="http://schemas.microsoft.com/office/powerpoint/2010/main" val="13416576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6. Co je voda v plynném skupenství?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/>
              <a:t>A</a:t>
            </a:r>
            <a:r>
              <a:rPr lang="cs-CZ" sz="4400" dirty="0" smtClean="0"/>
              <a:t>) led</a:t>
            </a:r>
          </a:p>
          <a:p>
            <a:endParaRPr lang="cs-CZ" sz="4400" dirty="0"/>
          </a:p>
          <a:p>
            <a:r>
              <a:rPr lang="cs-CZ" sz="4400" dirty="0" smtClean="0"/>
              <a:t>B) sníh</a:t>
            </a:r>
          </a:p>
          <a:p>
            <a:endParaRPr lang="cs-CZ" sz="4400" dirty="0"/>
          </a:p>
          <a:p>
            <a:r>
              <a:rPr lang="cs-CZ" sz="4400" dirty="0" smtClean="0"/>
              <a:t>C) pára</a:t>
            </a:r>
            <a:endParaRPr lang="cs-CZ" sz="4400" dirty="0"/>
          </a:p>
        </p:txBody>
      </p:sp>
    </p:spTree>
    <p:extLst>
      <p:ext uri="{BB962C8B-B14F-4D97-AF65-F5344CB8AC3E}">
        <p14:creationId xmlns="" xmlns:p14="http://schemas.microsoft.com/office/powerpoint/2010/main" val="40960728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7. Jaké skupenství má vzduch?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A) pevné </a:t>
            </a:r>
          </a:p>
          <a:p>
            <a:endParaRPr lang="cs-CZ" sz="4400" dirty="0"/>
          </a:p>
          <a:p>
            <a:r>
              <a:rPr lang="cs-CZ" sz="4400" dirty="0" smtClean="0"/>
              <a:t>B) plynné</a:t>
            </a:r>
          </a:p>
          <a:p>
            <a:endParaRPr lang="cs-CZ" sz="4400" dirty="0"/>
          </a:p>
          <a:p>
            <a:r>
              <a:rPr lang="cs-CZ" sz="4400" dirty="0" smtClean="0"/>
              <a:t>C) kapalné</a:t>
            </a:r>
            <a:endParaRPr lang="cs-CZ" sz="4400" dirty="0"/>
          </a:p>
        </p:txBody>
      </p:sp>
    </p:spTree>
    <p:extLst>
      <p:ext uri="{BB962C8B-B14F-4D97-AF65-F5344CB8AC3E}">
        <p14:creationId xmlns="" xmlns:p14="http://schemas.microsoft.com/office/powerpoint/2010/main" val="9834924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8. Kterou část vzduchu potřebujeme k dýchání?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A) kyslík</a:t>
            </a:r>
          </a:p>
          <a:p>
            <a:endParaRPr lang="cs-CZ" sz="4400" dirty="0"/>
          </a:p>
          <a:p>
            <a:r>
              <a:rPr lang="cs-CZ" sz="4400" dirty="0" smtClean="0"/>
              <a:t>B) dusík</a:t>
            </a:r>
          </a:p>
          <a:p>
            <a:endParaRPr lang="cs-CZ" sz="4400" dirty="0"/>
          </a:p>
          <a:p>
            <a:r>
              <a:rPr lang="cs-CZ" sz="4400" dirty="0" smtClean="0"/>
              <a:t>C) oxid uhličitý</a:t>
            </a:r>
          </a:p>
        </p:txBody>
      </p:sp>
    </p:spTree>
    <p:extLst>
      <p:ext uri="{BB962C8B-B14F-4D97-AF65-F5344CB8AC3E}">
        <p14:creationId xmlns="" xmlns:p14="http://schemas.microsoft.com/office/powerpoint/2010/main" val="22987244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9. Jakou barvu má vzduch?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A) modrou</a:t>
            </a:r>
          </a:p>
          <a:p>
            <a:endParaRPr lang="cs-CZ" sz="4400" dirty="0"/>
          </a:p>
          <a:p>
            <a:r>
              <a:rPr lang="cs-CZ" sz="4400" dirty="0" smtClean="0"/>
              <a:t>B) bílou</a:t>
            </a:r>
          </a:p>
          <a:p>
            <a:endParaRPr lang="cs-CZ" sz="4400" dirty="0"/>
          </a:p>
          <a:p>
            <a:r>
              <a:rPr lang="cs-CZ" sz="4400" dirty="0" smtClean="0"/>
              <a:t>C) je bezbarvý</a:t>
            </a:r>
            <a:endParaRPr lang="cs-CZ" sz="4400" dirty="0"/>
          </a:p>
        </p:txBody>
      </p:sp>
    </p:spTree>
    <p:extLst>
      <p:ext uri="{BB962C8B-B14F-4D97-AF65-F5344CB8AC3E}">
        <p14:creationId xmlns="" xmlns:p14="http://schemas.microsoft.com/office/powerpoint/2010/main" val="16576481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10. Kterou částí rostliny vyrábí kyslík?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A) kořeny</a:t>
            </a:r>
          </a:p>
          <a:p>
            <a:endParaRPr lang="cs-CZ" sz="4400" dirty="0"/>
          </a:p>
          <a:p>
            <a:r>
              <a:rPr lang="cs-CZ" sz="4400" dirty="0" smtClean="0"/>
              <a:t>B) listy</a:t>
            </a:r>
          </a:p>
          <a:p>
            <a:endParaRPr lang="cs-CZ" sz="4400" dirty="0"/>
          </a:p>
          <a:p>
            <a:r>
              <a:rPr lang="cs-CZ" sz="4400" dirty="0" smtClean="0"/>
              <a:t>C) plody</a:t>
            </a:r>
            <a:endParaRPr lang="cs-CZ" sz="4400" dirty="0"/>
          </a:p>
        </p:txBody>
      </p:sp>
    </p:spTree>
    <p:extLst>
      <p:ext uri="{BB962C8B-B14F-4D97-AF65-F5344CB8AC3E}">
        <p14:creationId xmlns="" xmlns:p14="http://schemas.microsoft.com/office/powerpoint/2010/main" val="37153150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000" dirty="0" smtClean="0"/>
              <a:t>1b			6c</a:t>
            </a:r>
          </a:p>
          <a:p>
            <a:r>
              <a:rPr lang="cs-CZ" sz="4000" dirty="0" smtClean="0"/>
              <a:t>2c			7b</a:t>
            </a:r>
          </a:p>
          <a:p>
            <a:r>
              <a:rPr lang="cs-CZ" sz="4000" dirty="0" smtClean="0"/>
              <a:t>3a			8a</a:t>
            </a:r>
          </a:p>
          <a:p>
            <a:r>
              <a:rPr lang="cs-CZ" sz="4000" dirty="0" smtClean="0"/>
              <a:t>4b			9c</a:t>
            </a:r>
          </a:p>
          <a:p>
            <a:r>
              <a:rPr lang="cs-CZ" sz="4000" dirty="0" smtClean="0"/>
              <a:t>5a			10b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4306383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264</Words>
  <Application>Microsoft Office PowerPoint</Application>
  <PresentationFormat>Předvádění na obrazovce (4:3)</PresentationFormat>
  <Paragraphs>88</Paragraphs>
  <Slides>14</Slides>
  <Notes>14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Název školy:  ZŠ a MŠ T. G. Masaryka Fulnek Autor:  Mgr. Blanka Kusá Název:  VY_52_INOVACE_PR.3.4-17 Téma:   Voda, vzduch - testík Číslo projektu: CZ.1.07/1.4.00/21.0903   </vt:lpstr>
      <vt:lpstr>Snímek 2</vt:lpstr>
      <vt:lpstr>Voda, vzduch</vt:lpstr>
      <vt:lpstr>1. Kde je slaná voda?</vt:lpstr>
      <vt:lpstr>2. Co je bod varu vody?</vt:lpstr>
      <vt:lpstr>3. Co je bod mrazu vody?</vt:lpstr>
      <vt:lpstr>4. Kolik skupenství má voda?</vt:lpstr>
      <vt:lpstr>5. Kde v přírodě najdu sladkou vodu?</vt:lpstr>
      <vt:lpstr>6. Co je voda v plynném skupenství?</vt:lpstr>
      <vt:lpstr>7. Jaké skupenství má vzduch?</vt:lpstr>
      <vt:lpstr>8. Kterou část vzduchu potřebujeme k dýchání?</vt:lpstr>
      <vt:lpstr>9. Jakou barvu má vzduch?</vt:lpstr>
      <vt:lpstr>10. Kterou částí rostliny vyrábí kyslík?</vt:lpstr>
      <vt:lpstr>Řešení: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Voda, vzduch</dc:title>
  <dc:creator>Kabinet Z</dc:creator>
  <cp:lastModifiedBy>šárka</cp:lastModifiedBy>
  <cp:revision>5</cp:revision>
  <dcterms:created xsi:type="dcterms:W3CDTF">2012-03-08T10:13:13Z</dcterms:created>
  <dcterms:modified xsi:type="dcterms:W3CDTF">2012-04-24T10:32:04Z</dcterms:modified>
</cp:coreProperties>
</file>