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6" r:id="rId7"/>
    <p:sldId id="267" r:id="rId8"/>
    <p:sldId id="268" r:id="rId9"/>
    <p:sldId id="269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58FE416-9634-4A79-80EF-6DA22C3645C9}">
          <p14:sldIdLst>
            <p14:sldId id="256"/>
            <p14:sldId id="257"/>
          </p14:sldIdLst>
        </p14:section>
        <p14:section name="Oddíl bez názvu" id="{C9DA6952-17EF-4240-B3DA-CE2ABFCAE0CE}">
          <p14:sldIdLst>
            <p14:sldId id="258"/>
            <p14:sldId id="259"/>
            <p14:sldId id="260"/>
            <p14:sldId id="266"/>
            <p14:sldId id="267"/>
            <p14:sldId id="268"/>
            <p14:sldId id="269"/>
            <p14:sldId id="270"/>
            <p14:sldId id="27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288" y="5362159"/>
            <a:ext cx="6081712" cy="148748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dirty="0" smtClean="0"/>
              <a:t>GREETINGS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3501008"/>
            <a:ext cx="5897206" cy="2446562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VY-32-INOVACE-194-GREETINGS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MGR. IVANA BUDILOVÁ. ZŠ HORNÍ SLAVKOV, NÁDRAŽNÍ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683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16.9.2011</a:t>
            </a:r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  <a:p>
            <a:pPr marL="457200" indent="-45720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206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300" dirty="0" smtClean="0"/>
              <a:t>GREETINGS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2">
                    <a:lumMod val="50000"/>
                  </a:schemeClr>
                </a:solidFill>
              </a:rPr>
              <a:t>POZDRAVY A OSLOVENÍ</a:t>
            </a:r>
          </a:p>
          <a:p>
            <a:endParaRPr lang="cs-CZ" b="1" u="sng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/>
              <a:t>kliknutím </a:t>
            </a:r>
            <a:r>
              <a:rPr lang="cs-CZ" dirty="0"/>
              <a:t>„ručičkou“ zvol správný anglický překlad české fráze v dolní části </a:t>
            </a:r>
            <a:r>
              <a:rPr lang="cs-CZ" dirty="0" smtClean="0"/>
              <a:t>snímku</a:t>
            </a:r>
          </a:p>
          <a:p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další frázi přejdi kliknutím šipkou na snímku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819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1268760"/>
            <a:ext cx="338437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GOOD MORNING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50342"/>
            <a:ext cx="129614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HI</a:t>
            </a:r>
            <a:endParaRPr lang="cs-CZ" sz="32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93932" y="3596727"/>
            <a:ext cx="3240360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GOOD AFTERNOON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256076" y="1791980"/>
            <a:ext cx="356439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SEE YOU LATER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84168" y="4797151"/>
            <a:ext cx="2160240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SORRY</a:t>
            </a:r>
            <a:endParaRPr lang="cs-CZ" sz="32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6712" y="5809619"/>
            <a:ext cx="389930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DOBRÉ ODPOLEDNE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624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243 -0.05532 C -0.04983 -0.13611 -0.03576 -0.2155 -0.03142 -0.29629 C -0.02656 -0.38796 -0.02118 -0.47615 -0.00885 -0.56712 C -0.00625 -0.58657 -0.00625 -0.60694 -0.00087 -0.62523 C -0.00278 -0.60462 -0.00243 -0.61388 -0.00243 -0.59745 " pathEditMode="relative" ptsTypes="ffffA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4048" y="2492895"/>
            <a:ext cx="3672408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GOOD EVENING</a:t>
            </a:r>
            <a:endParaRPr lang="cs-CZ" sz="32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74162" y="3501008"/>
            <a:ext cx="2016224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HELLO</a:t>
            </a:r>
            <a:endParaRPr lang="cs-CZ" sz="36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3802" y="2060848"/>
            <a:ext cx="2952328" cy="5847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GOOD NIGHT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692696"/>
            <a:ext cx="244827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GOODBYE</a:t>
            </a:r>
            <a:endParaRPr lang="cs-CZ" sz="32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5733256"/>
            <a:ext cx="5184576" cy="7694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DOBRÝ VEČER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152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9.16667E-6 7.40741E-7 C 0.04097 -0.04491 0.06996 -0.10834 0.10156 -0.16343 C 0.10989 -0.17801 0.11961 -0.19144 0.12743 -0.20648 C 0.14461 -0.23935 0.16145 -0.27269 0.17899 -0.30533 C 0.19982 -0.34422 0.22499 -0.40023 0.25642 -0.4257 C 0.26545 -0.40787 0.25329 -0.36551 0.25329 -0.3419 " pathEditMode="relative" ptsTypes="fffffA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5733256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</a:rPr>
              <a:t>NAZDAR</a:t>
            </a:r>
            <a:endParaRPr lang="cs-CZ" sz="36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16316" y="2636912"/>
            <a:ext cx="1260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HI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2960077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BYE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1443553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EXCUSE ME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4941168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/>
                </a:solidFill>
              </a:rPr>
              <a:t>HELLO</a:t>
            </a:r>
            <a:endParaRPr lang="cs-CZ" sz="4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030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4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mph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9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972 -0.05741 C -0.08628 -0.08634 -0.07326 -0.12639 -0.04739 -0.15278 C -0.02118 -0.17963 0.00035 -0.21389 0.02778 -0.23889 C 0.05486 -0.26389 0.07952 -0.28495 0.11042 -0.30185 C 0.14393 -0.32014 0.17882 -0.32731 0.21511 -0.33217 C 0.229 -0.33379 0.25729 -0.33657 0.25729 -0.33634 C 0.28785 -0.34467 0.31806 -0.35393 0.34896 -0.3625 C 0.36789 -0.37616 0.38664 -0.39051 0.40573 -0.4044 C 0.41233 -0.40903 0.42813 -0.425 0.43334 -0.425 " pathEditMode="relative" rAng="0" ptsTypes="ffffffffA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53" y="-1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5" grpId="3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827088" y="1125538"/>
            <a:ext cx="2808808" cy="523220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Good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morning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851274" y="6021388"/>
            <a:ext cx="3529038" cy="523220"/>
          </a:xfrm>
          <a:prstGeom prst="rect">
            <a:avLst/>
          </a:prstGeom>
          <a:ln/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i="1" dirty="0" smtClean="0">
                <a:solidFill>
                  <a:prstClr val="black"/>
                </a:solidFill>
                <a:cs typeface="Arial" charset="0"/>
              </a:rPr>
              <a:t>Ahoj všichni.</a:t>
            </a: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076824" y="1844675"/>
            <a:ext cx="3239592" cy="523220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Good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afternoon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sp>
        <p:nvSpPr>
          <p:cNvPr id="7" name="TextovéPole 6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339975" y="3213100"/>
            <a:ext cx="2736849" cy="523220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Good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evening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sp>
        <p:nvSpPr>
          <p:cNvPr id="8" name="TextovéPole 7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227763" y="3933825"/>
            <a:ext cx="1512415" cy="523220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Hello.</a:t>
            </a:r>
          </a:p>
        </p:txBody>
      </p:sp>
      <p:sp>
        <p:nvSpPr>
          <p:cNvPr id="9" name="TextovéPole 8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11188" y="4292600"/>
            <a:ext cx="1512540" cy="523220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dirty="0" err="1" smtClean="0">
                <a:solidFill>
                  <a:prstClr val="black"/>
                </a:solidFill>
                <a:cs typeface="Arial" charset="0"/>
              </a:rPr>
              <a:t>Hi</a:t>
            </a:r>
            <a:r>
              <a:rPr lang="cs-CZ" sz="2800" dirty="0" smtClean="0">
                <a:solidFill>
                  <a:prstClr val="black"/>
                </a:solidFill>
                <a:cs typeface="Arial" charset="0"/>
              </a:rPr>
              <a:t>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284663" y="404813"/>
            <a:ext cx="1655489" cy="523220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Hi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there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0" y="5732463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348038" y="4652963"/>
            <a:ext cx="3348582" cy="523220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Excuse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me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sp>
        <p:nvSpPr>
          <p:cNvPr id="13" name="TextovéPole 12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019925" y="2924175"/>
            <a:ext cx="1440507" cy="523220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Sorry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8664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5" presetClass="emph" presetSubtype="1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111E-6 L 0.06875 -0.73935 " pathEditMode="relative" rAng="0" ptsTypes="AA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0" y="-3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0" grpId="1"/>
      <p:bldP spid="10" grpId="2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827088" y="1125538"/>
            <a:ext cx="2565126" cy="523220"/>
          </a:xfrm>
          <a:prstGeom prst="rect">
            <a:avLst/>
          </a:prstGeom>
          <a:ln/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cs typeface="Arial" charset="0"/>
              </a:rPr>
              <a:t>Good</a:t>
            </a:r>
            <a:r>
              <a:rPr lang="cs-CZ" sz="28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800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cs typeface="Arial" charset="0"/>
              </a:rPr>
              <a:t>morning</a:t>
            </a:r>
            <a:r>
              <a:rPr lang="cs-CZ" sz="28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040063" y="6021388"/>
            <a:ext cx="5348361" cy="523220"/>
          </a:xfrm>
          <a:prstGeom prst="rect">
            <a:avLst/>
          </a:prstGeom>
          <a:ln/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i="1" dirty="0" smtClean="0">
                <a:solidFill>
                  <a:schemeClr val="tx2"/>
                </a:solidFill>
                <a:cs typeface="Arial" charset="0"/>
              </a:rPr>
              <a:t>Dovolte / Promiňte, prosím.</a:t>
            </a:r>
          </a:p>
        </p:txBody>
      </p:sp>
      <p:sp>
        <p:nvSpPr>
          <p:cNvPr id="6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076824" y="1844675"/>
            <a:ext cx="3311600" cy="523220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Good</a:t>
            </a:r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 </a:t>
            </a:r>
            <a:r>
              <a:rPr lang="cs-CZ" sz="28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afternoon</a:t>
            </a:r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.</a:t>
            </a:r>
          </a:p>
        </p:txBody>
      </p:sp>
      <p:sp>
        <p:nvSpPr>
          <p:cNvPr id="7" name="TextovéPole 6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339975" y="3213100"/>
            <a:ext cx="3672185" cy="523220"/>
          </a:xfrm>
          <a:prstGeom prst="rect">
            <a:avLst/>
          </a:prstGeom>
          <a:ln/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cs typeface="Arial" charset="0"/>
              </a:rPr>
              <a:t>Good</a:t>
            </a:r>
            <a:r>
              <a:rPr lang="cs-CZ" sz="28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cs typeface="Arial" charset="0"/>
              </a:rPr>
              <a:t> </a:t>
            </a:r>
            <a:r>
              <a:rPr lang="cs-CZ" sz="2800" b="1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cs typeface="Arial" charset="0"/>
              </a:rPr>
              <a:t>evening</a:t>
            </a:r>
            <a:r>
              <a:rPr lang="cs-CZ" sz="28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cs typeface="Arial" charset="0"/>
              </a:rPr>
              <a:t>.</a:t>
            </a:r>
          </a:p>
        </p:txBody>
      </p:sp>
      <p:sp>
        <p:nvSpPr>
          <p:cNvPr id="8" name="TextovéPole 7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227763" y="3933825"/>
            <a:ext cx="1368573" cy="523220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Hello.</a:t>
            </a:r>
          </a:p>
        </p:txBody>
      </p:sp>
      <p:sp>
        <p:nvSpPr>
          <p:cNvPr id="9" name="TextovéPole 8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611188" y="4292600"/>
            <a:ext cx="1296516" cy="523220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Hi.</a:t>
            </a:r>
          </a:p>
        </p:txBody>
      </p:sp>
      <p:sp>
        <p:nvSpPr>
          <p:cNvPr id="10" name="TextovéPole 9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4284663" y="404813"/>
            <a:ext cx="2735262" cy="523220"/>
          </a:xfrm>
          <a:prstGeom prst="rect">
            <a:avLst/>
          </a:prstGeom>
          <a:ln/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Hi</a:t>
            </a:r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there</a:t>
            </a:r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0" y="5732463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348038" y="4652963"/>
            <a:ext cx="2160066" cy="523220"/>
          </a:xfrm>
          <a:prstGeom prst="rect">
            <a:avLst/>
          </a:prstGeom>
          <a:ln/>
          <a:ex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Excuse</a:t>
            </a:r>
            <a:r>
              <a:rPr lang="cs-CZ" sz="28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 </a:t>
            </a:r>
            <a:r>
              <a:rPr lang="cs-CZ" sz="2800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me</a:t>
            </a:r>
            <a:r>
              <a:rPr lang="cs-CZ" sz="28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.</a:t>
            </a:r>
          </a:p>
        </p:txBody>
      </p:sp>
      <p:sp>
        <p:nvSpPr>
          <p:cNvPr id="13" name="TextovéPole 12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7019925" y="2924175"/>
            <a:ext cx="1368499" cy="523220"/>
          </a:xfrm>
          <a:prstGeom prst="rect">
            <a:avLst/>
          </a:prstGeom>
          <a:ln/>
          <a:ex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Sorry</a:t>
            </a:r>
            <a:r>
              <a:rPr lang="cs-CZ" sz="28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5873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5" presetClass="emph" presetSubtype="1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11111E-6 L 0.02049 -0.11991 " pathEditMode="relative" rAng="0" ptsTypes="AA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0" y="-6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/>
      <p:bldP spid="12" grpId="1"/>
      <p:bldP spid="12" grpId="2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827088" y="1125538"/>
            <a:ext cx="312261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C00000"/>
                </a:solidFill>
                <a:cs typeface="Arial" charset="0"/>
              </a:rPr>
              <a:t>Good morning.</a:t>
            </a:r>
          </a:p>
        </p:txBody>
      </p:sp>
      <p:sp>
        <p:nvSpPr>
          <p:cNvPr id="12291" name="TextovéPole 4"/>
          <p:cNvSpPr txBox="1">
            <a:spLocks noChangeArrowheads="1"/>
          </p:cNvSpPr>
          <p:nvPr/>
        </p:nvSpPr>
        <p:spPr bwMode="auto">
          <a:xfrm>
            <a:off x="6084888" y="4437063"/>
            <a:ext cx="1470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Ahoj. </a:t>
            </a:r>
            <a:r>
              <a:rPr lang="cs-CZ" sz="1400" i="1" smtClean="0">
                <a:solidFill>
                  <a:prstClr val="black"/>
                </a:solidFill>
                <a:cs typeface="Arial" charset="0"/>
              </a:rPr>
              <a:t>(setkání)</a:t>
            </a:r>
            <a:endParaRPr lang="cs-CZ" i="1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12292" name="TextovéPole 5"/>
          <p:cNvSpPr txBox="1">
            <a:spLocks noChangeArrowheads="1"/>
          </p:cNvSpPr>
          <p:nvPr/>
        </p:nvSpPr>
        <p:spPr bwMode="auto">
          <a:xfrm>
            <a:off x="5076825" y="1844675"/>
            <a:ext cx="33686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C00000"/>
                </a:solidFill>
                <a:cs typeface="Arial" charset="0"/>
              </a:rPr>
              <a:t>Good afternoon.</a:t>
            </a:r>
          </a:p>
        </p:txBody>
      </p:sp>
      <p:sp>
        <p:nvSpPr>
          <p:cNvPr id="12293" name="TextovéPole 6"/>
          <p:cNvSpPr txBox="1">
            <a:spLocks noChangeArrowheads="1"/>
          </p:cNvSpPr>
          <p:nvPr/>
        </p:nvSpPr>
        <p:spPr bwMode="auto">
          <a:xfrm>
            <a:off x="2339975" y="3213100"/>
            <a:ext cx="30289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C00000"/>
                </a:solidFill>
                <a:cs typeface="Arial" charset="0"/>
              </a:rPr>
              <a:t>Good evening.</a:t>
            </a:r>
          </a:p>
        </p:txBody>
      </p:sp>
      <p:sp>
        <p:nvSpPr>
          <p:cNvPr id="12294" name="TextovéPole 7"/>
          <p:cNvSpPr txBox="1">
            <a:spLocks noChangeArrowheads="1"/>
          </p:cNvSpPr>
          <p:nvPr/>
        </p:nvSpPr>
        <p:spPr bwMode="auto">
          <a:xfrm>
            <a:off x="6227763" y="3933825"/>
            <a:ext cx="130016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C00000"/>
                </a:solidFill>
                <a:cs typeface="Arial" charset="0"/>
              </a:rPr>
              <a:t>Hello.</a:t>
            </a:r>
          </a:p>
        </p:txBody>
      </p:sp>
      <p:sp>
        <p:nvSpPr>
          <p:cNvPr id="12295" name="TextovéPole 8"/>
          <p:cNvSpPr txBox="1">
            <a:spLocks noChangeArrowheads="1"/>
          </p:cNvSpPr>
          <p:nvPr/>
        </p:nvSpPr>
        <p:spPr bwMode="auto">
          <a:xfrm>
            <a:off x="611188" y="4292600"/>
            <a:ext cx="70961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C00000"/>
                </a:solidFill>
                <a:cs typeface="Arial" charset="0"/>
              </a:rPr>
              <a:t>Hi.</a:t>
            </a:r>
          </a:p>
        </p:txBody>
      </p:sp>
      <p:sp>
        <p:nvSpPr>
          <p:cNvPr id="12296" name="TextovéPole 9"/>
          <p:cNvSpPr txBox="1">
            <a:spLocks noChangeArrowheads="1"/>
          </p:cNvSpPr>
          <p:nvPr/>
        </p:nvSpPr>
        <p:spPr bwMode="auto">
          <a:xfrm>
            <a:off x="4284663" y="404813"/>
            <a:ext cx="182403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C00000"/>
                </a:solidFill>
                <a:cs typeface="Arial" charset="0"/>
              </a:rPr>
              <a:t>Hi there.</a:t>
            </a:r>
          </a:p>
        </p:txBody>
      </p:sp>
      <p:sp>
        <p:nvSpPr>
          <p:cNvPr id="12297" name="TextovéPole 10"/>
          <p:cNvSpPr txBox="1">
            <a:spLocks noChangeArrowheads="1"/>
          </p:cNvSpPr>
          <p:nvPr/>
        </p:nvSpPr>
        <p:spPr bwMode="auto">
          <a:xfrm>
            <a:off x="4427538" y="908050"/>
            <a:ext cx="1479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Ahoj všichni.</a:t>
            </a:r>
          </a:p>
        </p:txBody>
      </p:sp>
      <p:sp>
        <p:nvSpPr>
          <p:cNvPr id="12298" name="TextovéPole 11"/>
          <p:cNvSpPr txBox="1">
            <a:spLocks noChangeArrowheads="1"/>
          </p:cNvSpPr>
          <p:nvPr/>
        </p:nvSpPr>
        <p:spPr bwMode="auto">
          <a:xfrm>
            <a:off x="1403350" y="1628775"/>
            <a:ext cx="18542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Dobrý den </a:t>
            </a:r>
            <a:r>
              <a:rPr lang="cs-CZ" sz="1400" i="1" smtClean="0">
                <a:solidFill>
                  <a:prstClr val="black"/>
                </a:solidFill>
                <a:cs typeface="Arial" charset="0"/>
              </a:rPr>
              <a:t>(ráno)</a:t>
            </a:r>
            <a:r>
              <a:rPr lang="cs-CZ" i="1" smtClean="0">
                <a:solidFill>
                  <a:prstClr val="black"/>
                </a:solidFill>
                <a:cs typeface="Arial" charset="0"/>
              </a:rPr>
              <a:t>.</a:t>
            </a:r>
          </a:p>
        </p:txBody>
      </p:sp>
      <p:sp>
        <p:nvSpPr>
          <p:cNvPr id="12299" name="TextovéPole 12"/>
          <p:cNvSpPr txBox="1">
            <a:spLocks noChangeArrowheads="1"/>
          </p:cNvSpPr>
          <p:nvPr/>
        </p:nvSpPr>
        <p:spPr bwMode="auto">
          <a:xfrm>
            <a:off x="539750" y="4797425"/>
            <a:ext cx="7096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Ahoj.</a:t>
            </a:r>
          </a:p>
        </p:txBody>
      </p:sp>
      <p:sp>
        <p:nvSpPr>
          <p:cNvPr id="12300" name="TextovéPole 13"/>
          <p:cNvSpPr txBox="1">
            <a:spLocks noChangeArrowheads="1"/>
          </p:cNvSpPr>
          <p:nvPr/>
        </p:nvSpPr>
        <p:spPr bwMode="auto">
          <a:xfrm>
            <a:off x="3059113" y="3716338"/>
            <a:ext cx="14811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Dobrý večer.</a:t>
            </a:r>
          </a:p>
        </p:txBody>
      </p:sp>
      <p:sp>
        <p:nvSpPr>
          <p:cNvPr id="12301" name="TextovéPole 14"/>
          <p:cNvSpPr txBox="1">
            <a:spLocks noChangeArrowheads="1"/>
          </p:cNvSpPr>
          <p:nvPr/>
        </p:nvSpPr>
        <p:spPr bwMode="auto">
          <a:xfrm>
            <a:off x="5580063" y="2349500"/>
            <a:ext cx="23304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Dobrý den </a:t>
            </a:r>
            <a:r>
              <a:rPr lang="cs-CZ" sz="1400" i="1" smtClean="0">
                <a:solidFill>
                  <a:prstClr val="black"/>
                </a:solidFill>
                <a:cs typeface="Arial" charset="0"/>
              </a:rPr>
              <a:t>(odpoledne)</a:t>
            </a:r>
            <a:r>
              <a:rPr lang="cs-CZ" i="1" smtClean="0">
                <a:solidFill>
                  <a:prstClr val="black"/>
                </a:solidFill>
                <a:cs typeface="Arial" charset="0"/>
              </a:rPr>
              <a:t>.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0" y="5732463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03" name="TextovéPole 16"/>
          <p:cNvSpPr txBox="1">
            <a:spLocks noChangeArrowheads="1"/>
          </p:cNvSpPr>
          <p:nvPr/>
        </p:nvSpPr>
        <p:spPr bwMode="auto">
          <a:xfrm>
            <a:off x="3348038" y="4652963"/>
            <a:ext cx="24399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C00000"/>
                </a:solidFill>
                <a:cs typeface="Arial" charset="0"/>
              </a:rPr>
              <a:t>Excuse me.</a:t>
            </a:r>
          </a:p>
        </p:txBody>
      </p:sp>
      <p:sp>
        <p:nvSpPr>
          <p:cNvPr id="12304" name="TextovéPole 17"/>
          <p:cNvSpPr txBox="1">
            <a:spLocks noChangeArrowheads="1"/>
          </p:cNvSpPr>
          <p:nvPr/>
        </p:nvSpPr>
        <p:spPr bwMode="auto">
          <a:xfrm>
            <a:off x="7019925" y="2924175"/>
            <a:ext cx="13414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C00000"/>
                </a:solidFill>
                <a:cs typeface="Arial" charset="0"/>
              </a:rPr>
              <a:t>Sorry.</a:t>
            </a:r>
          </a:p>
        </p:txBody>
      </p:sp>
      <p:sp>
        <p:nvSpPr>
          <p:cNvPr id="12305" name="TextovéPole 18"/>
          <p:cNvSpPr txBox="1">
            <a:spLocks noChangeArrowheads="1"/>
          </p:cNvSpPr>
          <p:nvPr/>
        </p:nvSpPr>
        <p:spPr bwMode="auto">
          <a:xfrm>
            <a:off x="7164388" y="3429000"/>
            <a:ext cx="992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Pardon.</a:t>
            </a:r>
          </a:p>
        </p:txBody>
      </p:sp>
      <p:sp>
        <p:nvSpPr>
          <p:cNvPr id="12306" name="TextovéPole 19"/>
          <p:cNvSpPr txBox="1">
            <a:spLocks noChangeArrowheads="1"/>
          </p:cNvSpPr>
          <p:nvPr/>
        </p:nvSpPr>
        <p:spPr bwMode="auto">
          <a:xfrm>
            <a:off x="3032125" y="5157788"/>
            <a:ext cx="29797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Dovolte / Promiňte, prosím.</a:t>
            </a:r>
          </a:p>
        </p:txBody>
      </p:sp>
    </p:spTree>
    <p:extLst>
      <p:ext uri="{BB962C8B-B14F-4D97-AF65-F5344CB8AC3E}">
        <p14:creationId xmlns:p14="http://schemas.microsoft.com/office/powerpoint/2010/main" val="414620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827088" y="1557338"/>
            <a:ext cx="2096293" cy="523220"/>
          </a:xfrm>
          <a:prstGeom prst="rect">
            <a:avLst/>
          </a:prstGeom>
          <a:ln/>
          <a:ex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Good-bye</a:t>
            </a:r>
            <a:r>
              <a:rPr lang="cs-CZ" sz="28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851274" y="6021388"/>
            <a:ext cx="3024982" cy="523220"/>
          </a:xfrm>
          <a:prstGeom prst="rect">
            <a:avLst/>
          </a:prstGeom>
          <a:ln/>
          <a:ex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i="1" spc="5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Dobrou noc.</a:t>
            </a:r>
          </a:p>
        </p:txBody>
      </p:sp>
      <p:sp>
        <p:nvSpPr>
          <p:cNvPr id="7" name="TextovéPole 6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2916238" y="2708275"/>
            <a:ext cx="3455962" cy="523220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Bye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. /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Cheerio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sp>
        <p:nvSpPr>
          <p:cNvPr id="8" name="TextovéPole 7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6115301" y="3546148"/>
            <a:ext cx="2159000" cy="523220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cs typeface="Arial" charset="0"/>
              </a:rPr>
              <a:t>Take</a:t>
            </a:r>
            <a:r>
              <a:rPr lang="cs-CZ" sz="28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cs typeface="Arial" charset="0"/>
              </a:rPr>
              <a:t> care.</a:t>
            </a:r>
          </a:p>
        </p:txBody>
      </p:sp>
      <p:sp>
        <p:nvSpPr>
          <p:cNvPr id="9" name="TextovéPole 8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1547813" y="4365625"/>
            <a:ext cx="4567488" cy="523220"/>
          </a:xfrm>
          <a:prstGeom prst="rect">
            <a:avLst/>
          </a:prstGeom>
          <a:ln/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See</a:t>
            </a:r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you</a:t>
            </a:r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 </a:t>
            </a:r>
            <a:r>
              <a:rPr lang="cs-CZ" sz="28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tomorrow</a:t>
            </a:r>
            <a:r>
              <a:rPr lang="cs-CZ" sz="2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sp>
        <p:nvSpPr>
          <p:cNvPr id="10" name="TextovéPole 9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4284663" y="836613"/>
            <a:ext cx="3311673" cy="523220"/>
          </a:xfrm>
          <a:prstGeom prst="rect">
            <a:avLst/>
          </a:prstGeom>
          <a:ln/>
          <a:extLst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cs typeface="Arial" charset="0"/>
              </a:rPr>
              <a:t>See you (later).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0" y="5732463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39750" y="260350"/>
            <a:ext cx="3024138" cy="523220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pc="10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cs typeface="Arial" charset="0"/>
              </a:rPr>
              <a:t>Good night.</a:t>
            </a:r>
          </a:p>
        </p:txBody>
      </p:sp>
    </p:spTree>
    <p:extLst>
      <p:ext uri="{BB962C8B-B14F-4D97-AF65-F5344CB8AC3E}">
        <p14:creationId xmlns:p14="http://schemas.microsoft.com/office/powerpoint/2010/main" val="187073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5" presetClass="emph" presetSubtype="1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11111E-6 L -0.29132 -0.76042 " pathEditMode="relative" rAng="0" ptsTypes="AA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00" y="-3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2" grpId="0"/>
      <p:bldP spid="12" grpId="1"/>
      <p:bldP spid="12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827088" y="1557338"/>
            <a:ext cx="2520776" cy="523220"/>
          </a:xfrm>
          <a:prstGeom prst="rect">
            <a:avLst/>
          </a:prstGeom>
          <a:ln/>
          <a:extLst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Good-bye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cs typeface="Arial" charset="0"/>
              </a:rPr>
              <a:t>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851275" y="6021388"/>
            <a:ext cx="1872853" cy="523220"/>
          </a:xfrm>
          <a:prstGeom prst="rect">
            <a:avLst/>
          </a:prstGeom>
          <a:ln/>
          <a:extLst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prstClr val="black"/>
                </a:solidFill>
                <a:cs typeface="Arial" charset="0"/>
              </a:rPr>
              <a:t>Ahoj zítra.</a:t>
            </a:r>
          </a:p>
        </p:txBody>
      </p:sp>
      <p:sp>
        <p:nvSpPr>
          <p:cNvPr id="7" name="TextovéPole 6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2916238" y="2708275"/>
            <a:ext cx="2807890" cy="523220"/>
          </a:xfrm>
          <a:prstGeom prst="rect">
            <a:avLst/>
          </a:prstGeom>
          <a:ln/>
          <a:extLst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Bye</a:t>
            </a:r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. / </a:t>
            </a:r>
            <a:r>
              <a:rPr lang="cs-CZ" sz="28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Cheerio</a:t>
            </a:r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.</a:t>
            </a:r>
          </a:p>
        </p:txBody>
      </p:sp>
      <p:sp>
        <p:nvSpPr>
          <p:cNvPr id="8" name="TextovéPole 7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6084888" y="3284538"/>
            <a:ext cx="2159000" cy="523220"/>
          </a:xfrm>
          <a:prstGeom prst="rect">
            <a:avLst/>
          </a:prstGeom>
          <a:ln/>
          <a:ex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cs typeface="Arial" charset="0"/>
              </a:rPr>
              <a:t>Take care.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547813" y="4365625"/>
            <a:ext cx="4176315" cy="523220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cs typeface="Arial" charset="0"/>
              </a:rPr>
              <a:t>See you tomorrow.</a:t>
            </a:r>
          </a:p>
        </p:txBody>
      </p:sp>
      <p:sp>
        <p:nvSpPr>
          <p:cNvPr id="10" name="TextovéPole 9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4284663" y="836613"/>
            <a:ext cx="3527697" cy="523220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See</a:t>
            </a:r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 </a:t>
            </a:r>
            <a:r>
              <a:rPr lang="cs-CZ" sz="28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you</a:t>
            </a:r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 (</a:t>
            </a:r>
            <a:r>
              <a:rPr lang="cs-CZ" sz="2800" b="1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later</a:t>
            </a:r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cs typeface="Arial" charset="0"/>
              </a:rPr>
              <a:t>).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0" y="5732463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>
            <a:hlinkClick r:id="" action="ppaction://noaction"/>
          </p:cNvPr>
          <p:cNvSpPr txBox="1">
            <a:spLocks noChangeArrowheads="1"/>
          </p:cNvSpPr>
          <p:nvPr/>
        </p:nvSpPr>
        <p:spPr bwMode="auto">
          <a:xfrm>
            <a:off x="539750" y="260350"/>
            <a:ext cx="2808114" cy="523220"/>
          </a:xfrm>
          <a:prstGeom prst="rect">
            <a:avLst/>
          </a:prstGeom>
          <a:ln/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800" b="1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cs typeface="Arial" charset="0"/>
              </a:rPr>
              <a:t>Good</a:t>
            </a:r>
            <a:r>
              <a:rPr lang="cs-CZ" sz="28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cs typeface="Arial" charset="0"/>
              </a:rPr>
              <a:t> night.</a:t>
            </a:r>
          </a:p>
        </p:txBody>
      </p:sp>
    </p:spTree>
    <p:extLst>
      <p:ext uri="{BB962C8B-B14F-4D97-AF65-F5344CB8AC3E}">
        <p14:creationId xmlns:p14="http://schemas.microsoft.com/office/powerpoint/2010/main" val="405618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339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" presetID="5" presetClass="emph" presetSubtype="1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L -0.09045 -0.16181 " pathEditMode="relative" rAng="0" ptsTypes="AA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00" y="-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/>
      <p:bldP spid="9" grpId="1"/>
      <p:bldP spid="9" grpId="2"/>
      <p:bldP spid="10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827088" y="1557338"/>
            <a:ext cx="22098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003399"/>
                </a:solidFill>
                <a:cs typeface="Arial" charset="0"/>
              </a:rPr>
              <a:t>Good-bye.</a:t>
            </a:r>
          </a:p>
        </p:txBody>
      </p:sp>
      <p:sp>
        <p:nvSpPr>
          <p:cNvPr id="19459" name="TextovéPole 6"/>
          <p:cNvSpPr txBox="1">
            <a:spLocks noChangeArrowheads="1"/>
          </p:cNvSpPr>
          <p:nvPr/>
        </p:nvSpPr>
        <p:spPr bwMode="auto">
          <a:xfrm>
            <a:off x="2916238" y="2708275"/>
            <a:ext cx="3030537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003399"/>
                </a:solidFill>
                <a:cs typeface="Arial" charset="0"/>
              </a:rPr>
              <a:t>Bye. / Cheerio.</a:t>
            </a:r>
          </a:p>
        </p:txBody>
      </p:sp>
      <p:sp>
        <p:nvSpPr>
          <p:cNvPr id="19460" name="TextovéPole 7"/>
          <p:cNvSpPr txBox="1">
            <a:spLocks noChangeArrowheads="1"/>
          </p:cNvSpPr>
          <p:nvPr/>
        </p:nvSpPr>
        <p:spPr bwMode="auto">
          <a:xfrm>
            <a:off x="6084888" y="3284538"/>
            <a:ext cx="237490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003399"/>
                </a:solidFill>
                <a:cs typeface="Arial" charset="0"/>
              </a:rPr>
              <a:t>Take care.</a:t>
            </a:r>
          </a:p>
        </p:txBody>
      </p:sp>
      <p:sp>
        <p:nvSpPr>
          <p:cNvPr id="19461" name="TextovéPole 8"/>
          <p:cNvSpPr txBox="1">
            <a:spLocks noChangeArrowheads="1"/>
          </p:cNvSpPr>
          <p:nvPr/>
        </p:nvSpPr>
        <p:spPr bwMode="auto">
          <a:xfrm>
            <a:off x="1547813" y="4365625"/>
            <a:ext cx="385921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003399"/>
                </a:solidFill>
                <a:cs typeface="Arial" charset="0"/>
              </a:rPr>
              <a:t>See you tomorrow.</a:t>
            </a:r>
          </a:p>
        </p:txBody>
      </p:sp>
      <p:sp>
        <p:nvSpPr>
          <p:cNvPr id="19462" name="TextovéPole 9"/>
          <p:cNvSpPr txBox="1">
            <a:spLocks noChangeArrowheads="1"/>
          </p:cNvSpPr>
          <p:nvPr/>
        </p:nvSpPr>
        <p:spPr bwMode="auto">
          <a:xfrm>
            <a:off x="4284663" y="836613"/>
            <a:ext cx="31210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003399"/>
                </a:solidFill>
                <a:cs typeface="Arial" charset="0"/>
              </a:rPr>
              <a:t>See you (later).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0" y="5732463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64" name="TextovéPole 11"/>
          <p:cNvSpPr txBox="1">
            <a:spLocks noChangeArrowheads="1"/>
          </p:cNvSpPr>
          <p:nvPr/>
        </p:nvSpPr>
        <p:spPr bwMode="auto">
          <a:xfrm>
            <a:off x="2844800" y="4859338"/>
            <a:ext cx="1222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Ahoj zítra.</a:t>
            </a:r>
          </a:p>
        </p:txBody>
      </p:sp>
      <p:sp>
        <p:nvSpPr>
          <p:cNvPr id="19465" name="TextovéPole 12"/>
          <p:cNvSpPr txBox="1">
            <a:spLocks noChangeArrowheads="1"/>
          </p:cNvSpPr>
          <p:nvPr/>
        </p:nvSpPr>
        <p:spPr bwMode="auto">
          <a:xfrm>
            <a:off x="6011863" y="3779838"/>
            <a:ext cx="23526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Dávej na sebe pozor.</a:t>
            </a:r>
          </a:p>
        </p:txBody>
      </p:sp>
      <p:sp>
        <p:nvSpPr>
          <p:cNvPr id="19466" name="TextovéPole 13"/>
          <p:cNvSpPr txBox="1">
            <a:spLocks noChangeArrowheads="1"/>
          </p:cNvSpPr>
          <p:nvPr/>
        </p:nvSpPr>
        <p:spPr bwMode="auto">
          <a:xfrm>
            <a:off x="1303338" y="2051050"/>
            <a:ext cx="11080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Sbohem.</a:t>
            </a:r>
          </a:p>
        </p:txBody>
      </p:sp>
      <p:sp>
        <p:nvSpPr>
          <p:cNvPr id="19467" name="TextovéPole 14"/>
          <p:cNvSpPr txBox="1">
            <a:spLocks noChangeArrowheads="1"/>
          </p:cNvSpPr>
          <p:nvPr/>
        </p:nvSpPr>
        <p:spPr bwMode="auto">
          <a:xfrm>
            <a:off x="3502025" y="3203575"/>
            <a:ext cx="17827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Ahoj. </a:t>
            </a:r>
            <a:r>
              <a:rPr lang="cs-CZ" sz="1400" i="1" smtClean="0">
                <a:solidFill>
                  <a:prstClr val="black"/>
                </a:solidFill>
                <a:cs typeface="Arial" charset="0"/>
              </a:rPr>
              <a:t>(rozloučení)</a:t>
            </a:r>
            <a:endParaRPr lang="cs-CZ" i="1" smtClean="0">
              <a:solidFill>
                <a:prstClr val="black"/>
              </a:solidFill>
              <a:cs typeface="Arial" charset="0"/>
            </a:endParaRPr>
          </a:p>
        </p:txBody>
      </p:sp>
      <p:sp>
        <p:nvSpPr>
          <p:cNvPr id="19468" name="TextovéPole 15"/>
          <p:cNvSpPr txBox="1">
            <a:spLocks noChangeArrowheads="1"/>
          </p:cNvSpPr>
          <p:nvPr/>
        </p:nvSpPr>
        <p:spPr bwMode="auto">
          <a:xfrm>
            <a:off x="4979988" y="1331913"/>
            <a:ext cx="16081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Nashledanou.</a:t>
            </a:r>
          </a:p>
        </p:txBody>
      </p:sp>
      <p:sp>
        <p:nvSpPr>
          <p:cNvPr id="19469" name="TextovéPole 16"/>
          <p:cNvSpPr txBox="1">
            <a:spLocks noChangeArrowheads="1"/>
          </p:cNvSpPr>
          <p:nvPr/>
        </p:nvSpPr>
        <p:spPr bwMode="auto">
          <a:xfrm>
            <a:off x="539750" y="260350"/>
            <a:ext cx="2481263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200" b="1" smtClean="0">
                <a:solidFill>
                  <a:srgbClr val="003399"/>
                </a:solidFill>
                <a:cs typeface="Arial" charset="0"/>
              </a:rPr>
              <a:t>Good night.</a:t>
            </a:r>
          </a:p>
        </p:txBody>
      </p:sp>
      <p:sp>
        <p:nvSpPr>
          <p:cNvPr id="19470" name="TextovéPole 17"/>
          <p:cNvSpPr txBox="1">
            <a:spLocks noChangeArrowheads="1"/>
          </p:cNvSpPr>
          <p:nvPr/>
        </p:nvSpPr>
        <p:spPr bwMode="auto">
          <a:xfrm>
            <a:off x="1042988" y="765175"/>
            <a:ext cx="14414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prstClr val="black"/>
                </a:solidFill>
                <a:cs typeface="Arial" charset="0"/>
              </a:rPr>
              <a:t>Dobrou noc.</a:t>
            </a:r>
          </a:p>
        </p:txBody>
      </p:sp>
    </p:spTree>
    <p:extLst>
      <p:ext uri="{BB962C8B-B14F-4D97-AF65-F5344CB8AC3E}">
        <p14:creationId xmlns:p14="http://schemas.microsoft.com/office/powerpoint/2010/main" val="367719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55</TotalTime>
  <Words>261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LuckyTie</vt:lpstr>
      <vt:lpstr>ŠABLONA III/2 GREETINGS</vt:lpstr>
      <vt:lpstr>GREETINGS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GREETINGS</dc:title>
  <dc:creator>IVKA</dc:creator>
  <cp:lastModifiedBy>PC-152X</cp:lastModifiedBy>
  <cp:revision>8</cp:revision>
  <dcterms:created xsi:type="dcterms:W3CDTF">2011-09-15T19:15:01Z</dcterms:created>
  <dcterms:modified xsi:type="dcterms:W3CDTF">2011-09-16T07:26:29Z</dcterms:modified>
</cp:coreProperties>
</file>