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1"/>
  </p:handout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0E724A-CE3C-4BE9-BCF4-68FFD726DD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F2B985-76E0-4A36-887B-E4FC1AAFC9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5512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C2190D5-66DE-4ABB-B263-7DBFFB2EAAB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4997FCE-645A-4D24-A236-878658F087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37689"/>
              </p:ext>
            </p:extLst>
          </p:nvPr>
        </p:nvGraphicFramePr>
        <p:xfrm>
          <a:off x="467544" y="764704"/>
          <a:ext cx="8064896" cy="48245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68599"/>
                <a:gridCol w="6496297"/>
              </a:tblGrid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VY_32_INOVACE_ICT_5B_03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95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Využívání informačních a komunikačních technologií, ICT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Pracovní prostředí počítače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76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22. </a:t>
                      </a:r>
                      <a:r>
                        <a:rPr lang="cs-CZ" sz="1200" smtClean="0">
                          <a:effectLst/>
                        </a:rPr>
                        <a:t>9.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7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Výkladová hodina s praktickými ukázkami na počítači, kde se žáci naučí nastavovat pracovní prostředí PC (pozadí plochy, spořiče, …)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475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752601"/>
            <a:ext cx="8643998" cy="1829761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Pracovní prostředí počítače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1844824"/>
            <a:ext cx="7261343" cy="4084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8581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Obrazovka monitoru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1071546"/>
            <a:ext cx="2571768" cy="5715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Pracovní plocha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00760" y="1071546"/>
            <a:ext cx="2857552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Panel miniaplikací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6072206"/>
            <a:ext cx="2143140" cy="5715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Hlavní panel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2928926" y="1643050"/>
            <a:ext cx="2071702" cy="20717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7286644" y="1643050"/>
            <a:ext cx="813748" cy="5618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357290" y="5643578"/>
            <a:ext cx="7391174" cy="357190"/>
          </a:xfrm>
          <a:prstGeom prst="rect">
            <a:avLst/>
          </a:prstGeom>
          <a:noFill/>
          <a:ln w="79375" cmpd="sng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2357422" y="5929330"/>
            <a:ext cx="1214446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60858"/>
            <a:ext cx="3353116" cy="4022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913" y="332656"/>
            <a:ext cx="2341238" cy="1904736"/>
          </a:xfrm>
          <a:prstGeom prst="rect">
            <a:avLst/>
          </a:prstGeom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357298"/>
            <a:ext cx="5429288" cy="4649993"/>
          </a:xfrm>
        </p:spPr>
        <p:txBody>
          <a:bodyPr/>
          <a:lstStyle/>
          <a:p>
            <a:r>
              <a:rPr lang="cs-CZ" dirty="0" smtClean="0"/>
              <a:t>Na hlavním panelu vlevo dole je důležité tlačítko – START</a:t>
            </a:r>
          </a:p>
          <a:p>
            <a:r>
              <a:rPr lang="cs-CZ" dirty="0" smtClean="0"/>
              <a:t>Umožňuje spouštět programy, hry, nastavuje se nebo vypíná počítač</a:t>
            </a:r>
          </a:p>
          <a:p>
            <a:endParaRPr lang="cs-CZ" dirty="0" smtClean="0"/>
          </a:p>
          <a:p>
            <a:r>
              <a:rPr lang="cs-CZ" dirty="0" smtClean="0"/>
              <a:t>Po stisknutí tlačítka START se zobrazí naposledy používané programy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29180" cy="93978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Hlavní panel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214810" y="4572008"/>
            <a:ext cx="1571636" cy="1428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143504" y="2000240"/>
            <a:ext cx="1071570" cy="1428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62" y="1971486"/>
            <a:ext cx="8568952" cy="353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428604"/>
            <a:ext cx="7286676" cy="5578687"/>
          </a:xfrm>
        </p:spPr>
        <p:txBody>
          <a:bodyPr>
            <a:normAutofit/>
          </a:bodyPr>
          <a:lstStyle/>
          <a:p>
            <a:r>
              <a:rPr lang="cs-CZ" dirty="0" smtClean="0"/>
              <a:t>Dále se na hlavním panelu nacházejí malé ikonky pro rychlé spuštění programů nebo k nastavení počítače.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 spuštění nějakého programu se zobrazí na hlavním panelu dole velké obdélníky, které se nás informují o spuštěných programech.</a:t>
            </a:r>
          </a:p>
          <a:p>
            <a:endParaRPr lang="cs-CZ" dirty="0" smtClean="0"/>
          </a:p>
          <a:p>
            <a:r>
              <a:rPr lang="cs-CZ" dirty="0" smtClean="0"/>
              <a:t>Úplně vpravo dole najdeme aktuální čas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12360" y="2060848"/>
            <a:ext cx="1214446" cy="357190"/>
          </a:xfrm>
          <a:prstGeom prst="rect">
            <a:avLst/>
          </a:prstGeom>
          <a:noFill/>
          <a:ln w="66675" cmpd="sng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00166" y="2143116"/>
            <a:ext cx="1199626" cy="357190"/>
          </a:xfrm>
          <a:prstGeom prst="rect">
            <a:avLst/>
          </a:prstGeom>
          <a:noFill/>
          <a:ln w="66675" cmpd="sng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1500166" y="2500306"/>
            <a:ext cx="785818" cy="4286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ravoúhlá spojovací čára 10"/>
          <p:cNvCxnSpPr/>
          <p:nvPr/>
        </p:nvCxnSpPr>
        <p:spPr>
          <a:xfrm rot="5400000" flipH="1" flipV="1">
            <a:off x="6607983" y="3393281"/>
            <a:ext cx="3000396" cy="1214446"/>
          </a:xfrm>
          <a:prstGeom prst="bentConnector3">
            <a:avLst>
              <a:gd name="adj1" fmla="val -49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714488"/>
            <a:ext cx="4714908" cy="4292803"/>
          </a:xfrm>
        </p:spPr>
        <p:txBody>
          <a:bodyPr/>
          <a:lstStyle/>
          <a:p>
            <a:r>
              <a:rPr lang="cs-CZ" dirty="0" smtClean="0"/>
              <a:t>Na pracovní ploše jsou ikony, kterými se spouští různé programy.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86834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Pracovní plocha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000364" y="3000372"/>
            <a:ext cx="2723764" cy="5726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12263"/>
            <a:ext cx="2304256" cy="57141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686" y="2408402"/>
            <a:ext cx="2933287" cy="3041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/>
          <a:lstStyle/>
          <a:p>
            <a:r>
              <a:rPr lang="cs-CZ" dirty="0" smtClean="0"/>
              <a:t>Klikněte kdekoliv na pracovní ploše pravým tlačítkem myši – objeví se toto okno </a:t>
            </a:r>
          </a:p>
          <a:p>
            <a:endParaRPr lang="cs-CZ" dirty="0" smtClean="0"/>
          </a:p>
          <a:p>
            <a:r>
              <a:rPr lang="cs-CZ" dirty="0" smtClean="0"/>
              <a:t>Zde klikněte na tlačítko </a:t>
            </a:r>
            <a:br>
              <a:rPr lang="cs-CZ" dirty="0" smtClean="0"/>
            </a:br>
            <a:r>
              <a:rPr lang="cs-CZ" dirty="0" smtClean="0"/>
              <a:t>PŘIZPŮSOBIT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Měníme vlastnosti obrazovky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rot="16200000" flipH="1">
            <a:off x="6715124" y="2500290"/>
            <a:ext cx="714380" cy="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143240" y="3429000"/>
            <a:ext cx="3372976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793001"/>
          </a:xfrm>
        </p:spPr>
        <p:txBody>
          <a:bodyPr/>
          <a:lstStyle/>
          <a:p>
            <a:r>
              <a:rPr lang="cs-CZ" dirty="0" smtClean="0"/>
              <a:t>Otevře se toto okno, kde lze nastavit barvy okna, pozadí plochy, spořit obrazovky…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7392126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651528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Obrázky (</a:t>
            </a:r>
            <a:r>
              <a:rPr lang="cs-CZ" sz="1400" dirty="0" err="1" smtClean="0"/>
              <a:t>print</a:t>
            </a:r>
            <a:r>
              <a:rPr lang="cs-CZ" sz="1400" dirty="0" smtClean="0"/>
              <a:t> </a:t>
            </a:r>
            <a:r>
              <a:rPr lang="cs-CZ" sz="1400" dirty="0" err="1" smtClean="0"/>
              <a:t>screeny</a:t>
            </a:r>
            <a:r>
              <a:rPr lang="cs-CZ" sz="1400" dirty="0" smtClean="0"/>
              <a:t>) jsou vlastní tvorbou autora</a:t>
            </a: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Zdroje: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68</TotalTime>
  <Words>229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Pracovní prostředí počítače</vt:lpstr>
      <vt:lpstr>Obrazovka monitoru</vt:lpstr>
      <vt:lpstr>Hlavní panel</vt:lpstr>
      <vt:lpstr>Prezentace aplikace PowerPoint</vt:lpstr>
      <vt:lpstr>Pracovní plocha</vt:lpstr>
      <vt:lpstr>Měníme vlastnosti obrazovky</vt:lpstr>
      <vt:lpstr>Prezentace aplikace PowerPoint</vt:lpstr>
      <vt:lpstr>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prostředí počítače</dc:title>
  <dc:creator>milena</dc:creator>
  <cp:lastModifiedBy>spravce</cp:lastModifiedBy>
  <cp:revision>12</cp:revision>
  <dcterms:created xsi:type="dcterms:W3CDTF">2011-05-21T16:18:13Z</dcterms:created>
  <dcterms:modified xsi:type="dcterms:W3CDTF">2012-04-24T14:27:48Z</dcterms:modified>
</cp:coreProperties>
</file>