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392" r:id="rId2"/>
    <p:sldId id="393" r:id="rId3"/>
    <p:sldId id="394" r:id="rId4"/>
    <p:sldId id="395" r:id="rId5"/>
    <p:sldId id="397" r:id="rId6"/>
    <p:sldId id="287" r:id="rId7"/>
    <p:sldId id="288" r:id="rId8"/>
    <p:sldId id="396" r:id="rId9"/>
    <p:sldId id="29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7473A03-0887-4E2C-BE23-E19BFF817024}">
          <p14:sldIdLst>
            <p14:sldId id="392"/>
            <p14:sldId id="393"/>
            <p14:sldId id="394"/>
            <p14:sldId id="395"/>
            <p14:sldId id="397"/>
            <p14:sldId id="287"/>
            <p14:sldId id="288"/>
            <p14:sldId id="396"/>
            <p14:sldId id="29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759" autoAdjust="0"/>
    <p:restoredTop sz="94660"/>
  </p:normalViewPr>
  <p:slideViewPr>
    <p:cSldViewPr>
      <p:cViewPr varScale="1">
        <p:scale>
          <a:sx n="72" d="100"/>
          <a:sy n="72" d="100"/>
        </p:scale>
        <p:origin x="-96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C48135-1012-46C3-9046-8D4D6AF34A1E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FB3648-B80B-4BD3-8191-E1D972798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611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FD572A-E627-4972-8D54-DED640F7F55A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12" Type="http://schemas.openxmlformats.org/officeDocument/2006/relationships/image" Target="../media/image13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image" Target="../media/image12.jpe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jpe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image" Target="../media/image25.wmf"/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12" Type="http://schemas.openxmlformats.org/officeDocument/2006/relationships/image" Target="../media/image24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11" Type="http://schemas.openxmlformats.org/officeDocument/2006/relationships/image" Target="../media/image23.wmf"/><Relationship Id="rId5" Type="http://schemas.openxmlformats.org/officeDocument/2006/relationships/image" Target="../media/image17.png"/><Relationship Id="rId15" Type="http://schemas.openxmlformats.org/officeDocument/2006/relationships/image" Target="../media/image27.wmf"/><Relationship Id="rId10" Type="http://schemas.openxmlformats.org/officeDocument/2006/relationships/image" Target="../media/image22.wmf"/><Relationship Id="rId4" Type="http://schemas.openxmlformats.org/officeDocument/2006/relationships/image" Target="../media/image16.png"/><Relationship Id="rId9" Type="http://schemas.openxmlformats.org/officeDocument/2006/relationships/image" Target="../media/image21.wmf"/><Relationship Id="rId14" Type="http://schemas.openxmlformats.org/officeDocument/2006/relationships/image" Target="../media/image2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7" Type="http://schemas.openxmlformats.org/officeDocument/2006/relationships/image" Target="../media/image33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wmf"/><Relationship Id="rId5" Type="http://schemas.openxmlformats.org/officeDocument/2006/relationships/image" Target="../media/image31.wmf"/><Relationship Id="rId4" Type="http://schemas.openxmlformats.org/officeDocument/2006/relationships/image" Target="../media/image30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wmf"/><Relationship Id="rId3" Type="http://schemas.openxmlformats.org/officeDocument/2006/relationships/image" Target="../media/image35.wmf"/><Relationship Id="rId7" Type="http://schemas.openxmlformats.org/officeDocument/2006/relationships/image" Target="../media/image39.wmf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wmf"/><Relationship Id="rId5" Type="http://schemas.openxmlformats.org/officeDocument/2006/relationships/image" Target="../media/image37.wmf"/><Relationship Id="rId4" Type="http://schemas.openxmlformats.org/officeDocument/2006/relationships/image" Target="../media/image36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wmf"/><Relationship Id="rId13" Type="http://schemas.openxmlformats.org/officeDocument/2006/relationships/image" Target="../media/image49.png"/><Relationship Id="rId3" Type="http://schemas.openxmlformats.org/officeDocument/2006/relationships/image" Target="../media/image41.png"/><Relationship Id="rId7" Type="http://schemas.openxmlformats.org/officeDocument/2006/relationships/image" Target="../media/image44.wmf"/><Relationship Id="rId12" Type="http://schemas.openxmlformats.org/officeDocument/2006/relationships/image" Target="../media/image48.pn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wmf"/><Relationship Id="rId11" Type="http://schemas.openxmlformats.org/officeDocument/2006/relationships/image" Target="../media/image47.wmf"/><Relationship Id="rId5" Type="http://schemas.openxmlformats.org/officeDocument/2006/relationships/image" Target="../media/image42.wmf"/><Relationship Id="rId10" Type="http://schemas.openxmlformats.org/officeDocument/2006/relationships/image" Target="../media/image22.wmf"/><Relationship Id="rId4" Type="http://schemas.openxmlformats.org/officeDocument/2006/relationships/image" Target="../media/image19.wmf"/><Relationship Id="rId9" Type="http://schemas.openxmlformats.org/officeDocument/2006/relationships/image" Target="../media/image46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620688"/>
            <a:ext cx="6172200" cy="189436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PRVOUKA  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09822" y="4005064"/>
            <a:ext cx="6172200" cy="1371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Vypracovala  Daniela Kubů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ZŠ a MŠ Malý Újezd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2" descr="C:\Users\boxed\AppData\Local\Microsoft\Windows\Temporary Internet Files\Content.IE5\0RPTJLNX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805264"/>
            <a:ext cx="4176464" cy="80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123728" y="3140968"/>
            <a:ext cx="63367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VY_32_INOVACE_06_PRV.-OVOCE A ZELENINA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11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OVOCE</a:t>
            </a:r>
            <a:endParaRPr lang="cs-CZ" sz="4800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Documents and Settings\Daniela\Local Settings\Temporary Internet Files\Content.IE5\J5AZJ3GB\MP900430948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12776"/>
            <a:ext cx="2604257" cy="261277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Daniela\Local Settings\Temporary Internet Files\Content.IE5\M3PN6JVB\MP9004024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03885"/>
            <a:ext cx="1506863" cy="206985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Daniela\Local Settings\Temporary Internet Files\Content.IE5\J5AZJ3GB\MP90043047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76672"/>
            <a:ext cx="2520280" cy="244827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Daniela\Local Settings\Temporary Internet Files\Content.IE5\J5AZJ3GB\MC90044171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4899" y="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Daniela\Local Settings\Temporary Internet Files\Content.IE5\M3PN6JVB\MC9004238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6415" y="3789040"/>
            <a:ext cx="1809750" cy="165735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Daniela\Local Settings\Temporary Internet Files\Content.IE5\B5QWNEPJ\MC90019352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6499" y="2128819"/>
            <a:ext cx="1692188" cy="1660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Daniela\Local Settings\Temporary Internet Files\Content.IE5\EPDHLO3T\MC90011259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970" y="3857902"/>
            <a:ext cx="1853445" cy="1280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Daniela\Local Settings\Temporary Internet Files\Content.IE5\J5AZJ3GB\MC900436896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128819"/>
            <a:ext cx="2074540" cy="2157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Daniela\Local Settings\Temporary Internet Files\Content.IE5\EPDHLO3T\MC900436909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294" y="4757171"/>
            <a:ext cx="2038536" cy="2084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Documents and Settings\Daniela\Local Settings\Temporary Internet Files\Content.IE5\J5AZJ3GB\MP90043889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271" y="3112607"/>
            <a:ext cx="1420813" cy="149059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Documents and Settings\Daniela\Local Settings\Temporary Internet Files\Content.IE5\CXRDW3JB\MC900436903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9628" y="4286250"/>
            <a:ext cx="2362572" cy="2189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4652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ZELENINA</a:t>
            </a:r>
            <a:endParaRPr lang="cs-CZ" sz="4800" b="1" dirty="0">
              <a:solidFill>
                <a:srgbClr val="C00000"/>
              </a:solidFill>
            </a:endParaRPr>
          </a:p>
        </p:txBody>
      </p:sp>
      <p:pic>
        <p:nvPicPr>
          <p:cNvPr id="2051" name="Picture 3" descr="C:\Documents and Settings\Daniela\Local Settings\Temporary Internet Files\Content.IE5\EPDHLO3T\MC9003312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1795604" cy="1424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Daniela\Local Settings\Temporary Internet Files\Content.IE5\ZZKV8YHB\MC900331384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60649"/>
            <a:ext cx="1721078" cy="2080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Daniela\Local Settings\Temporary Internet Files\Content.IE5\ZZKV8YHB\MC90044178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52774"/>
            <a:ext cx="2232248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Daniela\Local Settings\Temporary Internet Files\Content.IE5\ZZKV8YHB\MC90044178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5889" y="2780928"/>
            <a:ext cx="2083636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Daniela\Local Settings\Temporary Internet Files\Content.IE5\EPDHLO3T\MC90044178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957" y="4797152"/>
            <a:ext cx="1313944" cy="1375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Documents and Settings\Daniela\Local Settings\Temporary Internet Files\Content.IE5\B5QWNEPJ\MC90008830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5970" y="5619689"/>
            <a:ext cx="2731838" cy="123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Documents and Settings\Daniela\Local Settings\Temporary Internet Files\Content.IE5\8OZWDIWD\MC90043012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9275" y="4073252"/>
            <a:ext cx="1835150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Documents and Settings\Daniela\Local Settings\Temporary Internet Files\Content.IE5\B5QWNEPJ\MC90021536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7994" y="1914805"/>
            <a:ext cx="1929814" cy="1732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Documents and Settings\Daniela\Local Settings\Temporary Internet Files\Content.IE5\ZZKV8YHB\MC90008837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1914805"/>
            <a:ext cx="2492356" cy="1435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Documents and Settings\Daniela\Local Settings\Temporary Internet Files\Content.IE5\8OZWDIWD\MC90041188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2282" y="1933130"/>
            <a:ext cx="1554178" cy="1506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Documents and Settings\Daniela\Local Settings\Temporary Internet Files\Content.IE5\M3PN6JVB\MC90033125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8668" y="3220790"/>
            <a:ext cx="1631438" cy="1570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Documents and Settings\Daniela\Local Settings\Temporary Internet Files\Content.IE5\B5QWNEPJ\MC90023256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8088" y="3647051"/>
            <a:ext cx="3348372" cy="166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Documents and Settings\Daniela\Local Settings\Temporary Internet Files\Content.IE5\M3PN6JVB\MC900232545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169" y="5013176"/>
            <a:ext cx="2295053" cy="1696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Documents and Settings\Daniela\Local Settings\Temporary Internet Files\Content.IE5\8OZWDIWD\MC900088390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7" y="5729487"/>
            <a:ext cx="2602035" cy="795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3610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Nářadí na zahradu</a:t>
            </a:r>
            <a:endParaRPr lang="cs-CZ" sz="4800" b="1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Documents and Settings\Daniela\Local Settings\Temporary Internet Files\Content.IE5\ZZKV8YHB\MC9002950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71088"/>
            <a:ext cx="1937614" cy="177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Daniela\Local Settings\Temporary Internet Files\Content.IE5\J5AZJ3GB\MC9002159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8898" y="908720"/>
            <a:ext cx="3168352" cy="3653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Daniela\Local Settings\Temporary Internet Files\Content.IE5\D1L4N8G6\MC900335410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9050" y="4356406"/>
            <a:ext cx="2592288" cy="2501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Daniela\Local Settings\Temporary Internet Files\Content.IE5\ZZKV8YHB\MC9002159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187" y="3456138"/>
            <a:ext cx="2519711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Daniela\Local Settings\Temporary Internet Files\Content.IE5\D1L4N8G6\MC9003535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32656"/>
            <a:ext cx="1935083" cy="412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Documents and Settings\Daniela\Local Settings\Temporary Internet Files\Content.IE5\D1L4N8G6\MC90041273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9254" y="3456138"/>
            <a:ext cx="3909588" cy="3446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8008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NÁŘADÍ NA ZAHRADU</a:t>
            </a:r>
            <a:endParaRPr lang="cs-CZ" sz="4000" b="1" dirty="0">
              <a:solidFill>
                <a:srgbClr val="C00000"/>
              </a:solidFill>
            </a:endParaRPr>
          </a:p>
        </p:txBody>
      </p:sp>
      <p:pic>
        <p:nvPicPr>
          <p:cNvPr id="5122" name="Picture 2" descr="C:\Documents and Settings\Daniela\Local Settings\Temporary Internet Files\Content.IE5\EPDHLO3T\MC9002155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467" y="1628800"/>
            <a:ext cx="2391624" cy="164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Daniela\Local Settings\Temporary Internet Files\Content.IE5\D1L4N8G6\MC900340260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88640"/>
            <a:ext cx="2160240" cy="633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Daniela\Local Settings\Temporary Internet Files\Content.IE5\8OZWDIWD\MC9002151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869160"/>
            <a:ext cx="1674891" cy="1851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Documents and Settings\Daniela\Local Settings\Temporary Internet Files\Content.IE5\M3PN6JVB\MC9002315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7655" y="1340768"/>
            <a:ext cx="2946553" cy="2998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Documents and Settings\Daniela\Local Settings\Temporary Internet Files\Content.IE5\J5AZJ3GB\MC900351354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3143" y="4153151"/>
            <a:ext cx="2742079" cy="2574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Documents and Settings\Daniela\Local Settings\Temporary Internet Files\Content.IE5\EPDHLO3T\MC9002863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9775" y="4869160"/>
            <a:ext cx="97840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Documents and Settings\Daniela\Local Settings\Temporary Internet Files\Content.IE5\EPDHLO3T\MC90041195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36" y="3149756"/>
            <a:ext cx="3553485" cy="3438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961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9036496" cy="1143000"/>
          </a:xfrm>
        </p:spPr>
        <p:txBody>
          <a:bodyPr>
            <a:normAutofit/>
          </a:bodyPr>
          <a:lstStyle/>
          <a:p>
            <a:pPr algn="just"/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>Roztřiď ovoce a zeleninu</a:t>
            </a:r>
            <a:endParaRPr lang="cs-CZ" sz="4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098" name="Picture 2" descr="C:\Documents and Settings\Daniela\Local Settings\Temporary Internet Files\Content.IE5\ZZKV8YHB\MC9002153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1772816"/>
            <a:ext cx="1656183" cy="1512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Daniela\Local Settings\Temporary Internet Files\Content.IE5\EPDHLO3T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746" y="3264093"/>
            <a:ext cx="1860442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Daniela\Local Settings\Temporary Internet Files\Content.IE5\B5QWNEPJ\MC900088308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093666"/>
            <a:ext cx="2911858" cy="1022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Daniela\Local Settings\Temporary Internet Files\Content.IE5\J5AZJ3GB\MC9001935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14" y="4920277"/>
            <a:ext cx="1543706" cy="134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Daniela\Local Settings\Temporary Internet Files\Content.IE5\DHFDUZYB\MC9001935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299902"/>
            <a:ext cx="2079300" cy="2457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Documents and Settings\Daniela\Local Settings\Temporary Internet Files\Content.IE5\B5QWNEPJ\MC9004135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799657"/>
            <a:ext cx="1619013" cy="1141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Documents and Settings\Daniela\Local Settings\Temporary Internet Files\Content.IE5\DHFDUZYB\MC90021535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6294" y="5262727"/>
            <a:ext cx="2130747" cy="660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Documents and Settings\Daniela\Local Settings\Temporary Internet Files\Content.IE5\D1L4N8G6\MC90001514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8800" y="5186570"/>
            <a:ext cx="2946400" cy="170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Documents and Settings\Daniela\Local Settings\Temporary Internet Files\Content.IE5\ZZKV8YHB\MC900088378[2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2560" y="1572324"/>
            <a:ext cx="2191778" cy="924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Documents and Settings\Daniela\Local Settings\Temporary Internet Files\Content.IE5\EPDHLO3T\MC90019339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5506" y="1490483"/>
            <a:ext cx="1975754" cy="2125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Documents and Settings\Daniela\Local Settings\Temporary Internet Files\Content.IE5\8OZWDIWD\MC900441744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5064" y="32639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Documents and Settings\Daniela\Local Settings\Temporary Internet Files\Content.IE5\B5QWNEPJ\MC900436895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604809"/>
            <a:ext cx="2350043" cy="2278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0766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NAMALUJ OVOCE , KTERÉ SKLÍZÍME NA PODZIM.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5490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NAMALUJ ZELENINU,KTEROU</a:t>
            </a:r>
            <a:br>
              <a:rPr lang="cs-CZ" sz="4000" b="1" dirty="0" smtClean="0">
                <a:solidFill>
                  <a:srgbClr val="C00000"/>
                </a:solidFill>
              </a:rPr>
            </a:br>
            <a:r>
              <a:rPr lang="cs-CZ" sz="4000" b="1" dirty="0" smtClean="0">
                <a:solidFill>
                  <a:srgbClr val="C00000"/>
                </a:solidFill>
              </a:rPr>
              <a:t>SKLÍZÍME NA  PODZIM</a:t>
            </a:r>
            <a:endParaRPr lang="cs-CZ" sz="4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3925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ZDROJE: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Klipart.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345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790</TotalTime>
  <Words>40</Words>
  <Application>Microsoft Office PowerPoint</Application>
  <PresentationFormat>Předvádění na obrazovce (4:3)</PresentationFormat>
  <Paragraphs>13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PRVOUKA  </vt:lpstr>
      <vt:lpstr>OVOCE</vt:lpstr>
      <vt:lpstr>ZELENINA</vt:lpstr>
      <vt:lpstr>Nářadí na zahradu</vt:lpstr>
      <vt:lpstr>NÁŘADÍ NA ZAHRADU</vt:lpstr>
      <vt:lpstr>Roztřiď ovoce a zeleninu</vt:lpstr>
      <vt:lpstr>NAMALUJ OVOCE , KTERÉ SKLÍZÍME NA PODZIM.</vt:lpstr>
      <vt:lpstr>NAMALUJ ZELENINU,KTEROU SKLÍZÍME NA  PODZIM</vt:lpstr>
      <vt:lpstr>ZDROJE: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– 1.ROČNÍK</dc:title>
  <dc:creator>Valued Acer Customer</dc:creator>
  <cp:lastModifiedBy>Valued Acer Customer</cp:lastModifiedBy>
  <cp:revision>77</cp:revision>
  <dcterms:created xsi:type="dcterms:W3CDTF">2011-12-29T10:37:36Z</dcterms:created>
  <dcterms:modified xsi:type="dcterms:W3CDTF">2012-02-29T22:42:49Z</dcterms:modified>
</cp:coreProperties>
</file>