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463225" y="2420938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DRUHY_03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082675"/>
          </a:xfrm>
        </p:spPr>
        <p:txBody>
          <a:bodyPr/>
          <a:lstStyle/>
          <a:p>
            <a:r>
              <a:rPr lang="cs-CZ" sz="2800" b="1" dirty="0" smtClean="0">
                <a:solidFill>
                  <a:srgbClr val="FE2710"/>
                </a:solidFill>
              </a:rPr>
              <a:t>Zájmena – psaní výrazu </a:t>
            </a:r>
            <a:r>
              <a:rPr lang="cs-CZ" sz="2800" dirty="0" smtClean="0">
                <a:solidFill>
                  <a:srgbClr val="FE2710"/>
                </a:solidFill>
              </a:rPr>
              <a:t>s sebou/sebou, my, vy/mi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7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968767390"/>
              </p:ext>
            </p:extLst>
          </p:nvPr>
        </p:nvGraphicFramePr>
        <p:xfrm>
          <a:off x="457200" y="274638"/>
          <a:ext cx="8362950" cy="6039495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Mgr. Kovářová 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12.4.2011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5.B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17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332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Vysvětlení učiva a jeho následné procvičení.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Psaní zájmen: s sebou, sebou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899592" y="1988236"/>
            <a:ext cx="2520280" cy="1800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 SEBOU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 TEBOU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912651" y="4365104"/>
            <a:ext cx="2520280" cy="1800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SEBOU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4139952" y="2186258"/>
            <a:ext cx="4536504" cy="1404156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Máme něco u sebe, při sobě.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4139952" y="4545124"/>
            <a:ext cx="4536504" cy="1440160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Sám o sobě, s vlastní osobou.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6203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Psaní zájmen: vy, my-mi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619672" y="2132856"/>
            <a:ext cx="1872208" cy="1440160"/>
          </a:xfrm>
          <a:prstGeom prst="ellipse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</a:rPr>
              <a:t>MI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619672" y="4293096"/>
            <a:ext cx="1872208" cy="1584176"/>
          </a:xfrm>
          <a:prstGeom prst="ellipse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MY</a:t>
            </a:r>
          </a:p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VY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4211960" y="2204864"/>
            <a:ext cx="4464496" cy="1296144"/>
          </a:xfrm>
          <a:prstGeom prst="left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Píšeme ve 3.p.č.j.  Já sám.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4211960" y="4437112"/>
            <a:ext cx="4454585" cy="1296144"/>
          </a:xfrm>
          <a:prstGeom prst="left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Píšeme v 1.p.č.mn. My všichni.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150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66CC"/>
                </a:solidFill>
              </a:rPr>
              <a:t>Příklady:</a:t>
            </a:r>
            <a:endParaRPr lang="cs-CZ" b="1" dirty="0"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709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Svačinu si bral </a:t>
            </a:r>
            <a:r>
              <a:rPr lang="cs-CZ" b="1" dirty="0" smtClean="0"/>
              <a:t>s sebou</a:t>
            </a:r>
            <a:r>
              <a:rPr lang="cs-CZ" dirty="0" smtClean="0"/>
              <a:t>.       (při sobě)</a:t>
            </a:r>
          </a:p>
          <a:p>
            <a:pPr marL="0" indent="0">
              <a:buNone/>
            </a:pPr>
            <a:r>
              <a:rPr lang="cs-CZ" dirty="0" smtClean="0"/>
              <a:t>Uklouzl na ledě a praštil </a:t>
            </a:r>
            <a:r>
              <a:rPr lang="cs-CZ" b="1" dirty="0" smtClean="0"/>
              <a:t>sebou</a:t>
            </a:r>
            <a:r>
              <a:rPr lang="cs-CZ" dirty="0" smtClean="0"/>
              <a:t>.     (sám sobě)</a:t>
            </a:r>
          </a:p>
          <a:p>
            <a:pPr marL="0" indent="0">
              <a:buNone/>
            </a:pPr>
            <a:r>
              <a:rPr lang="cs-CZ" dirty="0" smtClean="0"/>
              <a:t>Tašku měl, ale peníze si </a:t>
            </a:r>
            <a:r>
              <a:rPr lang="cs-CZ" b="1" dirty="0" smtClean="0"/>
              <a:t>s sebou </a:t>
            </a:r>
            <a:r>
              <a:rPr lang="cs-CZ" dirty="0" smtClean="0"/>
              <a:t>nevzal. (při sobě)</a:t>
            </a:r>
          </a:p>
          <a:p>
            <a:pPr marL="0" indent="0">
              <a:buNone/>
            </a:pPr>
            <a:r>
              <a:rPr lang="cs-CZ" dirty="0" smtClean="0"/>
              <a:t>Kotě ze spaní </a:t>
            </a:r>
            <a:r>
              <a:rPr lang="cs-CZ" b="1" dirty="0" smtClean="0"/>
              <a:t>sebou</a:t>
            </a:r>
            <a:r>
              <a:rPr lang="cs-CZ" dirty="0" smtClean="0"/>
              <a:t> škubalo.   (samo o sobě)</a:t>
            </a:r>
          </a:p>
          <a:p>
            <a:pPr marL="0" indent="0">
              <a:buNone/>
            </a:pPr>
            <a:r>
              <a:rPr lang="cs-CZ" dirty="0" smtClean="0"/>
              <a:t>Půjčil </a:t>
            </a:r>
            <a:r>
              <a:rPr lang="cs-CZ" b="1" dirty="0" smtClean="0"/>
              <a:t>mi</a:t>
            </a:r>
            <a:r>
              <a:rPr lang="cs-CZ" dirty="0" smtClean="0"/>
              <a:t> knihu.</a:t>
            </a:r>
          </a:p>
          <a:p>
            <a:pPr marL="0" indent="0">
              <a:buNone/>
            </a:pPr>
            <a:r>
              <a:rPr lang="cs-CZ" dirty="0" smtClean="0"/>
              <a:t>Na výlet jedeme </a:t>
            </a:r>
            <a:r>
              <a:rPr lang="cs-CZ" b="1" dirty="0" smtClean="0"/>
              <a:t>my</a:t>
            </a:r>
            <a:r>
              <a:rPr lang="cs-CZ" dirty="0" smtClean="0"/>
              <a:t> všichni.</a:t>
            </a:r>
          </a:p>
          <a:p>
            <a:pPr marL="0" indent="0">
              <a:buNone/>
            </a:pPr>
            <a:r>
              <a:rPr lang="cs-CZ" dirty="0" smtClean="0"/>
              <a:t>Asi se </a:t>
            </a:r>
            <a:r>
              <a:rPr lang="cs-CZ" b="1" dirty="0" smtClean="0"/>
              <a:t>mi</a:t>
            </a:r>
            <a:r>
              <a:rPr lang="cs-CZ" dirty="0" smtClean="0"/>
              <a:t> to jen zdálo.</a:t>
            </a:r>
          </a:p>
          <a:p>
            <a:pPr marL="0" indent="0">
              <a:buNone/>
            </a:pPr>
            <a:r>
              <a:rPr lang="cs-CZ" b="1" dirty="0" smtClean="0"/>
              <a:t>Vy</a:t>
            </a:r>
            <a:r>
              <a:rPr lang="cs-CZ" dirty="0" smtClean="0"/>
              <a:t> se máte, to </a:t>
            </a:r>
            <a:r>
              <a:rPr lang="cs-CZ" b="1" dirty="0" smtClean="0"/>
              <a:t>my</a:t>
            </a:r>
            <a:r>
              <a:rPr lang="cs-CZ" dirty="0" smtClean="0"/>
              <a:t> už to asi neuvidíme!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151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66CC"/>
                </a:solidFill>
              </a:rPr>
              <a:t>Doplň správné výrazy:</a:t>
            </a:r>
            <a:endParaRPr lang="cs-CZ" b="1" dirty="0">
              <a:solidFill>
                <a:srgbClr val="FF66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vyučování si (s sebou - sebou) přinesl zajímavou knihu.</a:t>
            </a:r>
          </a:p>
          <a:p>
            <a:r>
              <a:rPr lang="cs-CZ" dirty="0" smtClean="0"/>
              <a:t>Bouchl (s sebou – sebou) o zem.</a:t>
            </a:r>
          </a:p>
          <a:p>
            <a:r>
              <a:rPr lang="cs-CZ" dirty="0" smtClean="0"/>
              <a:t>Řekl (my – mi), že (my – mi) do kina pojedeme.</a:t>
            </a:r>
          </a:p>
          <a:p>
            <a:r>
              <a:rPr lang="cs-CZ" dirty="0" smtClean="0"/>
              <a:t>(Vy – </a:t>
            </a:r>
            <a:r>
              <a:rPr lang="cs-CZ" dirty="0" err="1" smtClean="0"/>
              <a:t>vi</a:t>
            </a:r>
            <a:r>
              <a:rPr lang="cs-CZ" dirty="0" smtClean="0"/>
              <a:t>) jste určitě slyšeli, že (my – mi) rodiče dovolí </a:t>
            </a:r>
            <a:r>
              <a:rPr lang="cs-CZ" smtClean="0"/>
              <a:t>jít zítra ven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(S sebou – sebou) tě vzít nemohu.</a:t>
            </a:r>
          </a:p>
          <a:p>
            <a:r>
              <a:rPr lang="cs-CZ" dirty="0" smtClean="0"/>
              <a:t>Jak (s sebou – sebou) házel, rozbil sklo.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79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Vyber si zájmeno a utvoř větu: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Výbuch 1 3"/>
          <p:cNvSpPr/>
          <p:nvPr/>
        </p:nvSpPr>
        <p:spPr>
          <a:xfrm>
            <a:off x="911076" y="1700808"/>
            <a:ext cx="2076748" cy="1800200"/>
          </a:xfrm>
          <a:prstGeom prst="irregularSeal1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MY</a:t>
            </a:r>
            <a:endParaRPr lang="cs-CZ" sz="3200" b="1" dirty="0"/>
          </a:p>
        </p:txBody>
      </p:sp>
      <p:sp>
        <p:nvSpPr>
          <p:cNvPr id="5" name="Výbuch 1 4"/>
          <p:cNvSpPr/>
          <p:nvPr/>
        </p:nvSpPr>
        <p:spPr>
          <a:xfrm>
            <a:off x="5796136" y="1988840"/>
            <a:ext cx="2360744" cy="1809861"/>
          </a:xfrm>
          <a:prstGeom prst="irregularSeal1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MNE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3635896" y="1412776"/>
            <a:ext cx="2160240" cy="1728191"/>
          </a:xfrm>
          <a:prstGeom prst="irregularSeal1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TOBĚ</a:t>
            </a:r>
            <a:endParaRPr lang="cs-CZ" sz="2400" b="1" dirty="0"/>
          </a:p>
        </p:txBody>
      </p:sp>
      <p:sp>
        <p:nvSpPr>
          <p:cNvPr id="7" name="Výbuch 1 6"/>
          <p:cNvSpPr/>
          <p:nvPr/>
        </p:nvSpPr>
        <p:spPr>
          <a:xfrm>
            <a:off x="6948264" y="3654025"/>
            <a:ext cx="1944216" cy="1854206"/>
          </a:xfrm>
          <a:prstGeom prst="irregularSeal1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539552" y="3717032"/>
            <a:ext cx="2232248" cy="1728192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MI</a:t>
            </a:r>
            <a:endParaRPr lang="cs-CZ" sz="3200" b="1" dirty="0"/>
          </a:p>
        </p:txBody>
      </p:sp>
      <p:sp>
        <p:nvSpPr>
          <p:cNvPr id="9" name="Výbuch 1 8"/>
          <p:cNvSpPr/>
          <p:nvPr/>
        </p:nvSpPr>
        <p:spPr>
          <a:xfrm>
            <a:off x="2987824" y="3147080"/>
            <a:ext cx="2376264" cy="1800200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 SEBOU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Výbuch 1 9"/>
          <p:cNvSpPr/>
          <p:nvPr/>
        </p:nvSpPr>
        <p:spPr>
          <a:xfrm>
            <a:off x="5076056" y="4863313"/>
            <a:ext cx="2486758" cy="1608025"/>
          </a:xfrm>
          <a:prstGeom prst="irregularSeal1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SEBOU</a:t>
            </a:r>
            <a:endParaRPr lang="cs-CZ" sz="2800" b="1" dirty="0"/>
          </a:p>
        </p:txBody>
      </p:sp>
      <p:sp>
        <p:nvSpPr>
          <p:cNvPr id="11" name="Výbuch 1 10"/>
          <p:cNvSpPr/>
          <p:nvPr/>
        </p:nvSpPr>
        <p:spPr>
          <a:xfrm>
            <a:off x="2123728" y="5085184"/>
            <a:ext cx="2316029" cy="1476164"/>
          </a:xfrm>
          <a:prstGeom prst="irregularSeal1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TEBE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10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314</Words>
  <Application>Microsoft Office PowerPoint</Application>
  <PresentationFormat>Předvádění na obrazovce (4:3)</PresentationFormat>
  <Paragraphs>61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Rastrový obrázek</vt:lpstr>
      <vt:lpstr>Zájmena – psaní výrazu s sebou/sebou, my, vy/mi</vt:lpstr>
      <vt:lpstr>Prezentace aplikace PowerPoint</vt:lpstr>
      <vt:lpstr>Psaní zájmen: s sebou, sebou</vt:lpstr>
      <vt:lpstr>Psaní zájmen: vy, my-mi</vt:lpstr>
      <vt:lpstr>Příklady:</vt:lpstr>
      <vt:lpstr>Doplň správné výrazy:</vt:lpstr>
      <vt:lpstr>Vyber si zájmeno a utvoř větu: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18</cp:revision>
  <dcterms:created xsi:type="dcterms:W3CDTF">2011-03-19T07:06:37Z</dcterms:created>
  <dcterms:modified xsi:type="dcterms:W3CDTF">2011-07-22T19:19:42Z</dcterms:modified>
</cp:coreProperties>
</file>