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EE7F9EF-4D1B-48D0-93EF-470B7F371E06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Pošetilá ještěrka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7424" name="Picture 16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421481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5758630"/>
              </p:ext>
            </p:extLst>
          </p:nvPr>
        </p:nvGraphicFramePr>
        <p:xfrm>
          <a:off x="1115616" y="1268760"/>
          <a:ext cx="7239000" cy="50263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19500"/>
                <a:gridCol w="3619500"/>
              </a:tblGrid>
              <a:tr h="62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Jméno autora výukového materiálu</a:t>
                      </a:r>
                      <a:endParaRPr lang="cs-CZ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Hana Homolová</a:t>
                      </a:r>
                    </a:p>
                  </a:txBody>
                  <a:tcPr/>
                </a:tc>
              </a:tr>
              <a:tr h="7338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(období,ve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25. 1. 2012</a:t>
                      </a:r>
                      <a:endParaRPr lang="cs-CZ" dirty="0"/>
                    </a:p>
                  </a:txBody>
                  <a:tcPr/>
                </a:tc>
              </a:tr>
              <a:tr h="70009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Ročník,pro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5.</a:t>
                      </a:r>
                    </a:p>
                  </a:txBody>
                  <a:tcPr/>
                </a:tc>
              </a:tr>
              <a:tr h="6663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oblast/obor/tem.okruh/téma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Estetická výchova – hudební část</a:t>
                      </a:r>
                    </a:p>
                  </a:txBody>
                  <a:tcPr/>
                </a:tc>
              </a:tr>
              <a:tr h="118587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list/anotace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pro výuku i opakování tématu Estetická výchova – Hudební část v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pátém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ročníku.  Děti zkoumají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n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otový zápis, druhy not, jejich popis a délku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, předznamenání,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 rytmus, který názorně vytleskají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. Zpěv sólový a sborový.</a:t>
                      </a:r>
                      <a:endParaRPr lang="cs-CZ" sz="1800" b="0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-214338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 TAKT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 jakém taktu je tato píseň?</a:t>
            </a:r>
          </a:p>
          <a:p>
            <a:r>
              <a:rPr lang="cs-CZ" sz="2400" dirty="0" smtClean="0"/>
              <a:t> Do kolika tedy v jednom taktu počítáme?</a:t>
            </a:r>
          </a:p>
          <a:p>
            <a:r>
              <a:rPr lang="cs-CZ" sz="2400" dirty="0" smtClean="0"/>
              <a:t>Který tanec je ve stejném rytmu?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17" name="Picture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928670"/>
            <a:ext cx="6814783" cy="42442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2" name="Picture 18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5357826"/>
            <a:ext cx="1185858" cy="11858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-214338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NOTY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Jaké noty a pomlky se v této písni objevují?</a:t>
            </a:r>
          </a:p>
          <a:p>
            <a:r>
              <a:rPr lang="cs-CZ" sz="2400" dirty="0" smtClean="0"/>
              <a:t>Je zde i nějaký jiný notový znak?</a:t>
            </a:r>
          </a:p>
          <a:p>
            <a:r>
              <a:rPr lang="cs-CZ" sz="2400" dirty="0" smtClean="0"/>
              <a:t>Vytleskej rytmus.</a:t>
            </a:r>
            <a:endParaRPr lang="cs-CZ" sz="2400" dirty="0"/>
          </a:p>
        </p:txBody>
      </p:sp>
      <p:pic>
        <p:nvPicPr>
          <p:cNvPr id="15" name="Picture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928670"/>
            <a:ext cx="6814783" cy="42442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70" name="Picture 10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5214950"/>
            <a:ext cx="1400172" cy="14001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TEXT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2" name="Picture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001056" cy="4983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http://office.microsoft.com/cs-cz/images/results.aspx?qu=je%C5%A1t%C4%9Brka&amp;queryid=f81e345c-5884-429f-ade5-b6057c97895f#mt:1|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6031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187</TotalTime>
  <Words>136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Pošetilá ještěrka</vt:lpstr>
      <vt:lpstr> </vt:lpstr>
      <vt:lpstr> TAKT</vt:lpstr>
      <vt:lpstr>NOTY</vt:lpstr>
      <vt:lpstr>TEXT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Tichá noc</dc:title>
  <dc:creator>peta</dc:creator>
  <cp:lastModifiedBy>sborovna</cp:lastModifiedBy>
  <cp:revision>15</cp:revision>
  <dcterms:created xsi:type="dcterms:W3CDTF">2012-02-22T17:02:11Z</dcterms:created>
  <dcterms:modified xsi:type="dcterms:W3CDTF">2012-04-25T04:51:34Z</dcterms:modified>
</cp:coreProperties>
</file>