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9F5353D-C988-4453-8C11-55ADA357C3F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DD5685A9-FA1D-4D3D-ADC8-8284BAB3E4D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halloween&amp;ctt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071546"/>
            <a:ext cx="7772400" cy="1508760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/>
              <a:t>HALLOWEEN</a:t>
            </a:r>
            <a:endParaRPr lang="cs-CZ" sz="8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214686"/>
            <a:ext cx="228601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285728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57166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WITCH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714488"/>
            <a:ext cx="2343160" cy="2343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1429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421481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GHOST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5714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264318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12858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smtClean="0"/>
              <a:t>PUMPKIN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857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5000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8662" y="3500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64331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BAT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12858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364331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28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43702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SKELETON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071678"/>
            <a:ext cx="2857520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071810"/>
            <a:ext cx="2928958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>
                <a:hlinkClick r:id="rId2"/>
              </a:rPr>
              <a:t>http://office.microsoft.com/cs-cz/images/results.aspx?qu=halloween&amp;ctt=1#mt:1</a:t>
            </a:r>
            <a:r>
              <a:rPr lang="cs-CZ" smtClean="0">
                <a:hlinkClick r:id="rId2"/>
              </a:rPr>
              <a:t>|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07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</TotalTime>
  <Words>18</Words>
  <Application>Microsoft Office PowerPoint</Application>
  <PresentationFormat>Předvádění na obrazovce (4:3)</PresentationFormat>
  <Paragraphs>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 </vt:lpstr>
      <vt:lpstr>WITCH</vt:lpstr>
      <vt:lpstr>GHOST</vt:lpstr>
      <vt:lpstr>PUMPKIN</vt:lpstr>
      <vt:lpstr>BAT</vt:lpstr>
      <vt:lpstr>SKELETON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peta</dc:creator>
  <cp:lastModifiedBy>Jana</cp:lastModifiedBy>
  <cp:revision>4</cp:revision>
  <dcterms:created xsi:type="dcterms:W3CDTF">2011-10-06T18:41:26Z</dcterms:created>
  <dcterms:modified xsi:type="dcterms:W3CDTF">2012-05-01T13:39:06Z</dcterms:modified>
</cp:coreProperties>
</file>