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1DE428-FD19-4318-B618-2D28CC24397B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EFA015-6E2B-47AC-A1D7-1BA1F17AC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1DE428-FD19-4318-B618-2D28CC24397B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EFA015-6E2B-47AC-A1D7-1BA1F17AC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1DE428-FD19-4318-B618-2D28CC24397B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EFA015-6E2B-47AC-A1D7-1BA1F17AC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1DE428-FD19-4318-B618-2D28CC24397B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EFA015-6E2B-47AC-A1D7-1BA1F17AC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1DE428-FD19-4318-B618-2D28CC24397B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EFA015-6E2B-47AC-A1D7-1BA1F17AC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1DE428-FD19-4318-B618-2D28CC24397B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EFA015-6E2B-47AC-A1D7-1BA1F17AC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1DE428-FD19-4318-B618-2D28CC24397B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EFA015-6E2B-47AC-A1D7-1BA1F17AC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1DE428-FD19-4318-B618-2D28CC24397B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EFA015-6E2B-47AC-A1D7-1BA1F17AC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1DE428-FD19-4318-B618-2D28CC24397B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EFA015-6E2B-47AC-A1D7-1BA1F17AC5D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1DE428-FD19-4318-B618-2D28CC24397B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EFA015-6E2B-47AC-A1D7-1BA1F17AC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1DE428-FD19-4318-B618-2D28CC24397B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EFA015-6E2B-47AC-A1D7-1BA1F17AC5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F1DE428-FD19-4318-B618-2D28CC24397B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2EFA015-6E2B-47AC-A1D7-1BA1F17AC5D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?CTT=9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000" dirty="0" smtClean="0"/>
              <a:t>SPORTS</a:t>
            </a:r>
            <a:endParaRPr lang="cs-CZ" sz="7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3644404"/>
              </p:ext>
            </p:extLst>
          </p:nvPr>
        </p:nvGraphicFramePr>
        <p:xfrm>
          <a:off x="539552" y="476673"/>
          <a:ext cx="8064896" cy="47904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32448"/>
                <a:gridCol w="4032448"/>
              </a:tblGrid>
              <a:tr h="53014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Jméno autora výukového materiálu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Hana Homolová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68039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Datum (</a:t>
                      </a:r>
                      <a:r>
                        <a:rPr lang="cs-CZ" dirty="0" err="1" smtClean="0"/>
                        <a:t>období,ve</a:t>
                      </a:r>
                      <a:r>
                        <a:rPr lang="cs-CZ" dirty="0" smtClean="0"/>
                        <a:t> kterém byl vytvořen)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1/2012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68039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Ročník,pro</a:t>
                      </a:r>
                      <a:r>
                        <a:rPr lang="cs-CZ" dirty="0" smtClean="0"/>
                        <a:t> který je výukový materiál určen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3.</a:t>
                      </a:r>
                    </a:p>
                  </a:txBody>
                  <a:tcPr/>
                </a:tc>
              </a:tr>
              <a:tr h="68039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Vzdělávací oblast/obor/</a:t>
                      </a:r>
                      <a:r>
                        <a:rPr lang="cs-CZ" dirty="0" err="1" smtClean="0"/>
                        <a:t>tem.okruh</a:t>
                      </a:r>
                      <a:r>
                        <a:rPr lang="cs-CZ" dirty="0" smtClean="0"/>
                        <a:t>/téma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Cizí jazyk – Anglický jazyk</a:t>
                      </a:r>
                      <a:endParaRPr lang="cs-CZ" dirty="0"/>
                    </a:p>
                  </a:txBody>
                  <a:tcPr/>
                </a:tc>
              </a:tr>
              <a:tr h="210920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Metodický list/anotace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je určena pro výuku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tématu Anglický</a:t>
                      </a:r>
                      <a:r>
                        <a:rPr lang="cs-CZ" baseline="0" dirty="0" smtClean="0"/>
                        <a:t> jazyk – </a:t>
                      </a:r>
                      <a:r>
                        <a:rPr lang="cs-CZ" baseline="0" dirty="0" err="1" smtClean="0"/>
                        <a:t>Sports</a:t>
                      </a:r>
                      <a:r>
                        <a:rPr lang="cs-CZ" baseline="0" dirty="0" smtClean="0"/>
                        <a:t>. Žáci se zábavnou obrázkovou formou seznamují se sporty a jejich názvy v Anglickém jazyce.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4455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FOOTBALL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286116" y="1571612"/>
            <a:ext cx="2505081" cy="25050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TENNIS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071802" y="1785926"/>
            <a:ext cx="2719395" cy="27193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BASKETBALL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214678" y="1571612"/>
            <a:ext cx="2714644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HOCKEY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286116" y="1714488"/>
            <a:ext cx="2605893" cy="26058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CHESS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428992" y="1785926"/>
            <a:ext cx="2362205" cy="2362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SWIMMING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143240" y="1785926"/>
            <a:ext cx="2794807" cy="27948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SKIING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286116" y="1714488"/>
            <a:ext cx="2505081" cy="25050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SLEDGING</a:t>
            </a:r>
            <a:endParaRPr lang="cs-CZ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143240" y="1714488"/>
            <a:ext cx="2790833" cy="27908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Citace: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>
                <a:hlinkClick r:id="rId2"/>
              </a:rPr>
              <a:t>http://office.microsoft.com/cs-cz</a:t>
            </a:r>
            <a:r>
              <a:rPr lang="cs-CZ">
                <a:hlinkClick r:id="rId2"/>
              </a:rPr>
              <a:t>/?</a:t>
            </a:r>
            <a:r>
              <a:rPr lang="cs-CZ" smtClean="0">
                <a:hlinkClick r:id="rId2"/>
              </a:rPr>
              <a:t>CTT=97</a:t>
            </a:r>
            <a:endParaRPr lang="cs-CZ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3419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15</TotalTime>
  <Words>77</Words>
  <Application>Microsoft Office PowerPoint</Application>
  <PresentationFormat>Předvádění na obrazovce (4:3)</PresentationFormat>
  <Paragraphs>26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Aspekt</vt:lpstr>
      <vt:lpstr>SPORTS</vt:lpstr>
      <vt:lpstr> </vt:lpstr>
      <vt:lpstr>FOOTBALL</vt:lpstr>
      <vt:lpstr>TENNIS</vt:lpstr>
      <vt:lpstr>BASKETBALL</vt:lpstr>
      <vt:lpstr>HOCKEY</vt:lpstr>
      <vt:lpstr>CHESS</vt:lpstr>
      <vt:lpstr>SWIMMING</vt:lpstr>
      <vt:lpstr>SKIING</vt:lpstr>
      <vt:lpstr>SLEDGING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SPORTS</dc:title>
  <dc:creator>peta</dc:creator>
  <cp:lastModifiedBy>sborovna</cp:lastModifiedBy>
  <cp:revision>2</cp:revision>
  <dcterms:created xsi:type="dcterms:W3CDTF">2011-10-05T16:51:30Z</dcterms:created>
  <dcterms:modified xsi:type="dcterms:W3CDTF">2012-04-25T05:21:24Z</dcterms:modified>
</cp:coreProperties>
</file>