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85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1500174"/>
            <a:ext cx="8458200" cy="1222375"/>
          </a:xfrm>
        </p:spPr>
        <p:txBody>
          <a:bodyPr>
            <a:noAutofit/>
          </a:bodyPr>
          <a:lstStyle/>
          <a:p>
            <a:pPr algn="ctr"/>
            <a:r>
              <a:rPr lang="cs-CZ" sz="8800" dirty="0" smtClean="0">
                <a:latin typeface="Playbill" pitchFamily="82" charset="0"/>
              </a:rPr>
              <a:t>Ten </a:t>
            </a:r>
            <a:r>
              <a:rPr lang="cs-CZ" sz="8800" dirty="0" err="1" smtClean="0">
                <a:latin typeface="Playbill" pitchFamily="82" charset="0"/>
              </a:rPr>
              <a:t>little</a:t>
            </a:r>
            <a:r>
              <a:rPr lang="cs-CZ" sz="8800" dirty="0" smtClean="0">
                <a:latin typeface="Playbill" pitchFamily="82" charset="0"/>
              </a:rPr>
              <a:t> </a:t>
            </a:r>
            <a:r>
              <a:rPr lang="cs-CZ" sz="8800" dirty="0" err="1" smtClean="0">
                <a:latin typeface="Playbill" pitchFamily="82" charset="0"/>
              </a:rPr>
              <a:t>indians</a:t>
            </a:r>
            <a:endParaRPr lang="cs-CZ" sz="8800" dirty="0">
              <a:latin typeface="Playbill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7412" name="Picture 4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3357562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1050398"/>
              </p:ext>
            </p:extLst>
          </p:nvPr>
        </p:nvGraphicFramePr>
        <p:xfrm>
          <a:off x="1115616" y="1268760"/>
          <a:ext cx="7239000" cy="5402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48011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Jméno autora výukového materiálu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Hana Homolová</a:t>
                      </a:r>
                      <a:endParaRPr lang="cs-CZ" dirty="0" smtClean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Datum (období,ve kterém byl vytvořen)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6. 1. 2012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Ročník,pro který je výukový materiál určen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5.</a:t>
                      </a:r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oblast/obor/tem.okruh/téma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Estetická výchova – hudební část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Cizí jazyk – Anglický jazyk</a:t>
                      </a:r>
                    </a:p>
                  </a:txBody>
                  <a:tcPr/>
                </a:tc>
              </a:tr>
              <a:tr h="1185871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list/anotace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je určena pro výuku i opakování tématu Estetická výchova – Hudební část v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pátém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ročníku a Cizí jazyk – Anglický jazyk v pátém ročníku.  Děti zkoumají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n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otový zápis, druhy not, jejich popis a délku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, předznamenání,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 rytmus, který názorně vytleskají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. Zpěv sólový a sborový. V AJ slovní zásoba a překlad.</a:t>
                      </a:r>
                      <a:endParaRPr lang="cs-CZ" sz="1800" b="0" dirty="0" smtClean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Playbill" pitchFamily="82" charset="0"/>
              </a:rPr>
              <a:t> TAKT</a:t>
            </a:r>
            <a:endParaRPr lang="cs-CZ" sz="5400" dirty="0">
              <a:latin typeface="Playbill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 jakém taktu je tato píseň?</a:t>
            </a:r>
          </a:p>
          <a:p>
            <a:endParaRPr lang="cs-CZ" sz="2400" dirty="0" smtClean="0"/>
          </a:p>
          <a:p>
            <a:r>
              <a:rPr lang="cs-CZ" sz="2400" dirty="0" smtClean="0"/>
              <a:t> Do kolika tedy v jednom taktu </a:t>
            </a:r>
          </a:p>
          <a:p>
            <a:pPr>
              <a:buNone/>
            </a:pPr>
            <a:r>
              <a:rPr lang="cs-CZ" sz="2400" dirty="0" smtClean="0"/>
              <a:t>     počítáme?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 Který tanec je ve stejném </a:t>
            </a:r>
          </a:p>
          <a:p>
            <a:pPr>
              <a:buNone/>
            </a:pPr>
            <a:r>
              <a:rPr lang="cs-CZ" sz="2400" dirty="0" smtClean="0"/>
              <a:t>      taktu?</a:t>
            </a:r>
            <a:endParaRPr lang="cs-CZ" sz="2400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1142984"/>
            <a:ext cx="4157680" cy="4444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Playbill" pitchFamily="82" charset="0"/>
              </a:rPr>
              <a:t>NOTY</a:t>
            </a:r>
            <a:endParaRPr lang="cs-CZ" sz="5400" dirty="0">
              <a:latin typeface="Playbill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Jaké noty a pomlky se v této </a:t>
            </a:r>
          </a:p>
          <a:p>
            <a:pPr>
              <a:buNone/>
            </a:pPr>
            <a:r>
              <a:rPr lang="cs-CZ" sz="2400" dirty="0" smtClean="0"/>
              <a:t>     písni objevují?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Je zde i nějaký jiný notový </a:t>
            </a:r>
          </a:p>
          <a:p>
            <a:pPr>
              <a:buNone/>
            </a:pPr>
            <a:r>
              <a:rPr lang="cs-CZ" sz="2400" dirty="0" smtClean="0"/>
              <a:t>     znak?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Ve kterých úsecích melodie </a:t>
            </a:r>
          </a:p>
          <a:p>
            <a:pPr>
              <a:buNone/>
            </a:pPr>
            <a:r>
              <a:rPr lang="cs-CZ" sz="2400" dirty="0" smtClean="0"/>
              <a:t>     stoupá a ve kterých klesá?</a:t>
            </a:r>
          </a:p>
          <a:p>
            <a:endParaRPr lang="cs-CZ" sz="2400" dirty="0" smtClean="0"/>
          </a:p>
          <a:p>
            <a:r>
              <a:rPr lang="cs-CZ" sz="2400" dirty="0" smtClean="0"/>
              <a:t>Vytleskej rytmus.</a:t>
            </a: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1142984"/>
            <a:ext cx="4157680" cy="4444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Playbill" pitchFamily="82" charset="0"/>
              </a:rPr>
              <a:t>TEXT</a:t>
            </a:r>
            <a:endParaRPr lang="cs-CZ" sz="5400" dirty="0">
              <a:latin typeface="Playbill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214422"/>
            <a:ext cx="4157680" cy="4444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14" name="Picture 2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3857628"/>
            <a:ext cx="1828800" cy="1828800"/>
          </a:xfrm>
          <a:prstGeom prst="rect">
            <a:avLst/>
          </a:prstGeom>
          <a:noFill/>
        </p:spPr>
      </p:pic>
      <p:pic>
        <p:nvPicPr>
          <p:cNvPr id="13316" name="Picture 4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1214422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5400" dirty="0" err="1" smtClean="0">
                <a:latin typeface="Playbill" pitchFamily="82" charset="0"/>
              </a:rPr>
              <a:t>preklad</a:t>
            </a:r>
            <a:endParaRPr lang="cs-CZ" sz="5400" dirty="0">
              <a:latin typeface="Playbill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Jeden malý, dva malí, tři malí indiáni,</a:t>
            </a:r>
          </a:p>
          <a:p>
            <a:pPr>
              <a:buNone/>
            </a:pPr>
            <a:r>
              <a:rPr lang="cs-CZ" dirty="0" smtClean="0"/>
              <a:t>čtyři malí, pět malých, šest malých indiánů,</a:t>
            </a:r>
          </a:p>
          <a:p>
            <a:pPr>
              <a:buNone/>
            </a:pPr>
            <a:r>
              <a:rPr lang="cs-CZ" dirty="0" smtClean="0"/>
              <a:t>sedm malých, osm malých, devět malých indiánů</a:t>
            </a:r>
          </a:p>
          <a:p>
            <a:pPr>
              <a:buNone/>
            </a:pPr>
            <a:r>
              <a:rPr lang="cs-CZ" dirty="0" smtClean="0"/>
              <a:t>deset malých indiánských kluků.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i="1" dirty="0" smtClean="0"/>
              <a:t>Dokážeš přeložit druhou sloku?</a:t>
            </a:r>
            <a:endParaRPr lang="cs-CZ" sz="4400" i="1" dirty="0"/>
          </a:p>
        </p:txBody>
      </p:sp>
      <p:pic>
        <p:nvPicPr>
          <p:cNvPr id="30722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3357562"/>
            <a:ext cx="1828800" cy="1828800"/>
          </a:xfrm>
          <a:prstGeom prst="rect">
            <a:avLst/>
          </a:prstGeom>
          <a:noFill/>
        </p:spPr>
      </p:pic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214810" y="214290"/>
            <a:ext cx="180975" cy="20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http://office.microsoft.com/cs-cz/images/results.aspx?qu=indi%C3%A1n&amp;ctt=1#mt:1|</a:t>
            </a:r>
          </a:p>
        </p:txBody>
      </p:sp>
    </p:spTree>
    <p:extLst>
      <p:ext uri="{BB962C8B-B14F-4D97-AF65-F5344CB8AC3E}">
        <p14:creationId xmlns:p14="http://schemas.microsoft.com/office/powerpoint/2010/main" val="391016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52</TotalTime>
  <Words>214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Ten little indians</vt:lpstr>
      <vt:lpstr> </vt:lpstr>
      <vt:lpstr> TAKT</vt:lpstr>
      <vt:lpstr>NOTY</vt:lpstr>
      <vt:lpstr>TEXT</vt:lpstr>
      <vt:lpstr>preklad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Tichá noc</dc:title>
  <dc:creator>peta</dc:creator>
  <cp:lastModifiedBy>sborovna</cp:lastModifiedBy>
  <cp:revision>9</cp:revision>
  <dcterms:created xsi:type="dcterms:W3CDTF">2012-02-22T17:02:11Z</dcterms:created>
  <dcterms:modified xsi:type="dcterms:W3CDTF">2012-04-25T04:54:31Z</dcterms:modified>
</cp:coreProperties>
</file>