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28A6B-137F-4A7C-BE66-B6304DA8538D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F40F3A8-9C74-4939-B28D-793DB748A06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28A6B-137F-4A7C-BE66-B6304DA8538D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F40F3A8-9C74-4939-B28D-793DB748A06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28A6B-137F-4A7C-BE66-B6304DA8538D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F40F3A8-9C74-4939-B28D-793DB748A06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A728A6B-137F-4A7C-BE66-B6304DA8538D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0F3A8-9C74-4939-B28D-793DB748A06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28A6B-137F-4A7C-BE66-B6304DA8538D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F40F3A8-9C74-4939-B28D-793DB748A06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28A6B-137F-4A7C-BE66-B6304DA8538D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F40F3A8-9C74-4939-B28D-793DB748A0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28A6B-137F-4A7C-BE66-B6304DA8538D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F40F3A8-9C74-4939-B28D-793DB748A0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F40F3A8-9C74-4939-B28D-793DB748A06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28A6B-137F-4A7C-BE66-B6304DA8538D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F40F3A8-9C74-4939-B28D-793DB748A06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A728A6B-137F-4A7C-BE66-B6304DA8538D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28A6B-137F-4A7C-BE66-B6304DA8538D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0F3A8-9C74-4939-B28D-793DB748A06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F40F3A8-9C74-4939-B28D-793DB748A06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28A6B-137F-4A7C-BE66-B6304DA8538D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A728A6B-137F-4A7C-BE66-B6304DA8538D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F40F3A8-9C74-4939-B28D-793DB748A06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/>
              <a:t>PETS</a:t>
            </a:r>
            <a:endParaRPr lang="cs-CZ" sz="80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371475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74142759"/>
              </p:ext>
            </p:extLst>
          </p:nvPr>
        </p:nvGraphicFramePr>
        <p:xfrm>
          <a:off x="301625" y="1527175"/>
          <a:ext cx="8504238" cy="3205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2119"/>
                <a:gridCol w="4252119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Jméno autora výukového materiálu</a:t>
                      </a:r>
                      <a:endParaRPr lang="cs-CZ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Hana Homolová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Datum (období,ve kterém byl vytvořen)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1/2012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Ročník,pro který je výukový materiál určen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oblast/obor/tem.okruh/téma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Cizí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list/anotace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je určena pro výuku i opakování tématu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Cizí jazyk – Anglický jazyk ve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třetím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ročníku.  </a:t>
                      </a:r>
                      <a:endParaRPr lang="cs-CZ" sz="1800" b="0" dirty="0" smtClean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9304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000" dirty="0" smtClean="0"/>
              <a:t>DOG</a:t>
            </a:r>
            <a:endParaRPr lang="cs-CZ" sz="50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42910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157161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43042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29058" y="235743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000" dirty="0" smtClean="0"/>
              <a:t>CAT</a:t>
            </a:r>
            <a:endParaRPr lang="cs-CZ" sz="50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4546" y="407194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6182" y="200024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157161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29256" y="407194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</p:spPr>
        <p:txBody>
          <a:bodyPr>
            <a:noAutofit/>
          </a:bodyPr>
          <a:lstStyle/>
          <a:p>
            <a:r>
              <a:rPr lang="cs-CZ" sz="5000" dirty="0" smtClean="0"/>
              <a:t>RABBIT</a:t>
            </a:r>
            <a:endParaRPr lang="cs-CZ" sz="50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858016" y="16430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6" y="192880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643042" y="414338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34" y="16430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000" dirty="0" smtClean="0"/>
              <a:t>PARROT</a:t>
            </a:r>
            <a:endParaRPr lang="cs-CZ" sz="50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715140" y="178592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7144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57600" y="25146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00166" y="428625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86446" y="428625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000" dirty="0" smtClean="0"/>
              <a:t>FISH</a:t>
            </a:r>
            <a:endParaRPr lang="cs-CZ" sz="50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858016" y="17144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400050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28794" y="407194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43306" y="17144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34" y="17144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000" dirty="0" smtClean="0"/>
              <a:t>HAMSTER</a:t>
            </a:r>
            <a:endParaRPr lang="cs-CZ" sz="50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786050" y="2071678"/>
            <a:ext cx="3575862" cy="3575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http://office.microsoft.com/cs-cz/?</a:t>
            </a:r>
            <a:r>
              <a:rPr lang="cs-CZ" dirty="0" smtClean="0">
                <a:hlinkClick r:id="rId2"/>
              </a:rPr>
              <a:t>CTT=97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68991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109</TotalTime>
  <Words>60</Words>
  <Application>Microsoft Office PowerPoint</Application>
  <PresentationFormat>Předvádění na obrazovce (4:3)</PresentationFormat>
  <Paragraphs>21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PETS</vt:lpstr>
      <vt:lpstr> </vt:lpstr>
      <vt:lpstr>DOG</vt:lpstr>
      <vt:lpstr>CAT</vt:lpstr>
      <vt:lpstr>RABBIT</vt:lpstr>
      <vt:lpstr>PARROT</vt:lpstr>
      <vt:lpstr>FISH</vt:lpstr>
      <vt:lpstr>HAMSTER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PETS</dc:title>
  <dc:creator>peta</dc:creator>
  <cp:lastModifiedBy>sborovna</cp:lastModifiedBy>
  <cp:revision>6</cp:revision>
  <dcterms:created xsi:type="dcterms:W3CDTF">2011-09-24T07:17:25Z</dcterms:created>
  <dcterms:modified xsi:type="dcterms:W3CDTF">2012-04-25T06:43:23Z</dcterms:modified>
</cp:coreProperties>
</file>