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9" r:id="rId3"/>
    <p:sldId id="256" r:id="rId4"/>
    <p:sldId id="261" r:id="rId5"/>
    <p:sldId id="257" r:id="rId6"/>
    <p:sldId id="25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9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image" Target="../media/image4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ŠABLONA III/2</a:t>
            </a:r>
            <a:br>
              <a:rPr lang="cs-CZ" dirty="0" smtClean="0"/>
            </a:br>
            <a:r>
              <a:rPr lang="cs-CZ" dirty="0" smtClean="0"/>
              <a:t>FOOD,DRINK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VY-32-INOVACE-146-FOOD,DRINK</a:t>
            </a:r>
          </a:p>
          <a:p>
            <a:r>
              <a:rPr lang="cs-CZ" dirty="0" smtClean="0"/>
              <a:t>MGR. IVANA BUDILOVÁ. ZŠ HORNÍ SLAVKOV, NÁDRAŽNÍ 683</a:t>
            </a:r>
          </a:p>
          <a:p>
            <a:r>
              <a:rPr lang="cs-CZ" dirty="0" smtClean="0"/>
              <a:t>18.4.2011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157192"/>
            <a:ext cx="6081712" cy="148748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9845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188640"/>
            <a:ext cx="6629400" cy="1143000"/>
          </a:xfrm>
        </p:spPr>
        <p:txBody>
          <a:bodyPr>
            <a:normAutofit/>
          </a:bodyPr>
          <a:lstStyle/>
          <a:p>
            <a:pPr marL="914400" indent="-914400">
              <a:buFont typeface="+mj-lt"/>
              <a:buAutoNum type="arabicPeriod"/>
            </a:pPr>
            <a:r>
              <a:rPr lang="cs-CZ" sz="5400" u="sng" dirty="0" smtClean="0">
                <a:solidFill>
                  <a:srgbClr val="C00000"/>
                </a:solidFill>
              </a:rPr>
              <a:t>FOOD AND DRINK</a:t>
            </a:r>
            <a:endParaRPr lang="cs-CZ" sz="5400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352928" cy="54726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err="1" smtClean="0">
                <a:solidFill>
                  <a:schemeClr val="accent6"/>
                </a:solidFill>
              </a:rPr>
              <a:t>Meat</a:t>
            </a:r>
            <a:endParaRPr lang="cs-CZ" sz="4000" dirty="0" smtClean="0">
              <a:solidFill>
                <a:schemeClr val="accent6"/>
              </a:solidFill>
            </a:endParaRPr>
          </a:p>
          <a:p>
            <a:r>
              <a:rPr lang="cs-CZ" sz="4000" dirty="0" err="1" smtClean="0">
                <a:solidFill>
                  <a:schemeClr val="accent6"/>
                </a:solidFill>
              </a:rPr>
              <a:t>Salami</a:t>
            </a:r>
            <a:endParaRPr lang="cs-CZ" sz="4000" dirty="0" smtClean="0">
              <a:solidFill>
                <a:schemeClr val="accent6"/>
              </a:solidFill>
            </a:endParaRPr>
          </a:p>
          <a:p>
            <a:r>
              <a:rPr lang="cs-CZ" sz="4000" dirty="0" err="1" smtClean="0">
                <a:solidFill>
                  <a:schemeClr val="accent6"/>
                </a:solidFill>
              </a:rPr>
              <a:t>an</a:t>
            </a:r>
            <a:r>
              <a:rPr lang="cs-CZ" sz="4000" dirty="0" smtClean="0">
                <a:solidFill>
                  <a:schemeClr val="accent6"/>
                </a:solidFill>
              </a:rPr>
              <a:t> </a:t>
            </a:r>
            <a:r>
              <a:rPr lang="cs-CZ" sz="4000" dirty="0" err="1" smtClean="0">
                <a:solidFill>
                  <a:schemeClr val="accent6"/>
                </a:solidFill>
              </a:rPr>
              <a:t>onion</a:t>
            </a:r>
            <a:endParaRPr lang="cs-CZ" sz="4000" dirty="0" smtClean="0">
              <a:solidFill>
                <a:schemeClr val="accent6"/>
              </a:solidFill>
            </a:endParaRPr>
          </a:p>
          <a:p>
            <a:r>
              <a:rPr lang="cs-CZ" sz="4000" dirty="0" err="1" smtClean="0">
                <a:solidFill>
                  <a:schemeClr val="accent6"/>
                </a:solidFill>
              </a:rPr>
              <a:t>Sandwich</a:t>
            </a:r>
            <a:endParaRPr lang="cs-CZ" sz="4000" dirty="0" smtClean="0">
              <a:solidFill>
                <a:schemeClr val="accent6"/>
              </a:solidFill>
            </a:endParaRPr>
          </a:p>
          <a:p>
            <a:r>
              <a:rPr lang="cs-CZ" sz="4000" dirty="0" smtClean="0">
                <a:solidFill>
                  <a:schemeClr val="accent6"/>
                </a:solidFill>
              </a:rPr>
              <a:t>pizza</a:t>
            </a:r>
            <a:endParaRPr lang="cs-CZ" sz="4000" dirty="0">
              <a:solidFill>
                <a:schemeClr val="accent6"/>
              </a:solidFill>
            </a:endParaRPr>
          </a:p>
        </p:txBody>
      </p:sp>
      <p:pic>
        <p:nvPicPr>
          <p:cNvPr id="1028" name="Picture 4" descr="C:\Users\PC-152X\AppData\Local\Microsoft\Windows\Temporary Internet Files\Content.IE5\K0O7W0UI\MC9001981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539" y="1312633"/>
            <a:ext cx="220744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-152X\AppData\Local\Microsoft\Windows\Temporary Internet Files\Content.IE5\DE4CGPLA\MC9002515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635" y="5013176"/>
            <a:ext cx="1322147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-152X\AppData\Local\Microsoft\Windows\Temporary Internet Files\Content.IE5\DE4CGPLA\MC9002334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085184"/>
            <a:ext cx="1664611" cy="1368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-152X\AppData\Local\Microsoft\Windows\Temporary Internet Files\Content.IE5\9XNOM4Z6\MC9002987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493097"/>
            <a:ext cx="1404317" cy="1331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-152X\AppData\Local\Microsoft\Windows\Temporary Internet Files\Content.IE5\S7687CZ2\MC9003253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122" y="3068960"/>
            <a:ext cx="1816913" cy="1319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1737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5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50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000"/>
                            </p:stCondLst>
                            <p:childTnLst>
                              <p:par>
                                <p:cTn id="4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04664"/>
            <a:ext cx="7086600" cy="1008112"/>
          </a:xfrm>
        </p:spPr>
        <p:txBody>
          <a:bodyPr>
            <a:noAutofit/>
          </a:bodyPr>
          <a:lstStyle/>
          <a:p>
            <a:pPr algn="l"/>
            <a:r>
              <a:rPr lang="cs-CZ" sz="5400" u="sng" dirty="0" smtClean="0">
                <a:solidFill>
                  <a:srgbClr val="C00000"/>
                </a:solidFill>
              </a:rPr>
              <a:t>2. FOOD AND DRINK</a:t>
            </a:r>
            <a:br>
              <a:rPr lang="cs-CZ" sz="5400" u="sng" dirty="0" smtClean="0">
                <a:solidFill>
                  <a:srgbClr val="C00000"/>
                </a:solidFill>
              </a:rPr>
            </a:br>
            <a:endParaRPr lang="cs-CZ" sz="5400" u="sng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980728"/>
            <a:ext cx="8856984" cy="5472608"/>
          </a:xfrm>
        </p:spPr>
        <p:txBody>
          <a:bodyPr anchor="t">
            <a:normAutofit fontScale="77500" lnSpcReduction="20000"/>
          </a:bodyPr>
          <a:lstStyle/>
          <a:p>
            <a:pPr algn="l"/>
            <a:r>
              <a:rPr lang="cs-CZ" sz="3200" i="1" u="sng" dirty="0" smtClean="0">
                <a:solidFill>
                  <a:srgbClr val="FFFF00"/>
                </a:solidFill>
              </a:rPr>
              <a:t>Doplň anglický název: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500" dirty="0" smtClean="0">
                <a:solidFill>
                  <a:srgbClr val="FFFF00"/>
                </a:solidFill>
              </a:rPr>
              <a:t>SÝR ………………..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500" dirty="0" err="1" smtClean="0">
                <a:solidFill>
                  <a:srgbClr val="FFFF00"/>
                </a:solidFill>
              </a:rPr>
              <a:t>KávA</a:t>
            </a:r>
            <a:r>
              <a:rPr lang="cs-CZ" sz="3500" dirty="0" smtClean="0">
                <a:solidFill>
                  <a:srgbClr val="FFFF00"/>
                </a:solidFill>
              </a:rPr>
              <a:t> ………………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500" dirty="0" smtClean="0">
                <a:solidFill>
                  <a:srgbClr val="FFFF00"/>
                </a:solidFill>
              </a:rPr>
              <a:t>Džus ……………………...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500" dirty="0" smtClean="0">
                <a:solidFill>
                  <a:srgbClr val="FFFF00"/>
                </a:solidFill>
              </a:rPr>
              <a:t>Těstoviny …………………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500" dirty="0" smtClean="0">
                <a:solidFill>
                  <a:srgbClr val="FFFF00"/>
                </a:solidFill>
              </a:rPr>
              <a:t>Máš hlad? ……………………………….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500" dirty="0" smtClean="0">
                <a:solidFill>
                  <a:srgbClr val="FFFF00"/>
                </a:solidFill>
              </a:rPr>
              <a:t>Máš </a:t>
            </a:r>
            <a:r>
              <a:rPr lang="cs-CZ" sz="3500" smtClean="0">
                <a:solidFill>
                  <a:srgbClr val="FFFF00"/>
                </a:solidFill>
              </a:rPr>
              <a:t>žízeň?..................................</a:t>
            </a:r>
            <a:endParaRPr lang="cs-CZ" sz="3500" dirty="0" smtClean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PC-152X\AppData\Local\Microsoft\Windows\Temporary Internet Files\Content.IE5\DE4CGPLA\MC9002395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2276872"/>
            <a:ext cx="1266519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-152X\AppData\Local\Microsoft\Windows\Temporary Internet Files\Content.IE5\Q4TNLAXG\MC9004356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514600"/>
            <a:ext cx="1418456" cy="141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0582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0"/>
            <a:ext cx="6629400" cy="908720"/>
          </a:xfrm>
        </p:spPr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ŘEŠENÍ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8713788" cy="56165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 smtClean="0">
                <a:solidFill>
                  <a:schemeClr val="accent6"/>
                </a:solidFill>
              </a:rPr>
              <a:t>Meat</a:t>
            </a:r>
            <a:endParaRPr lang="cs-CZ" sz="2000" dirty="0" smtClean="0">
              <a:solidFill>
                <a:schemeClr val="accent6"/>
              </a:solidFill>
            </a:endParaRPr>
          </a:p>
          <a:p>
            <a:r>
              <a:rPr lang="cs-CZ" sz="2000" dirty="0" err="1" smtClean="0">
                <a:solidFill>
                  <a:schemeClr val="accent6"/>
                </a:solidFill>
              </a:rPr>
              <a:t>Salami</a:t>
            </a:r>
            <a:endParaRPr lang="cs-CZ" sz="2000" dirty="0" smtClean="0">
              <a:solidFill>
                <a:schemeClr val="accent6"/>
              </a:solidFill>
            </a:endParaRPr>
          </a:p>
          <a:p>
            <a:r>
              <a:rPr lang="cs-CZ" sz="2000" dirty="0" err="1" smtClean="0">
                <a:solidFill>
                  <a:schemeClr val="accent6"/>
                </a:solidFill>
              </a:rPr>
              <a:t>an</a:t>
            </a:r>
            <a:r>
              <a:rPr lang="cs-CZ" sz="2000" dirty="0" smtClean="0">
                <a:solidFill>
                  <a:schemeClr val="accent6"/>
                </a:solidFill>
              </a:rPr>
              <a:t> </a:t>
            </a:r>
            <a:r>
              <a:rPr lang="cs-CZ" sz="2000" dirty="0" err="1" smtClean="0">
                <a:solidFill>
                  <a:schemeClr val="accent6"/>
                </a:solidFill>
              </a:rPr>
              <a:t>onion</a:t>
            </a:r>
            <a:endParaRPr lang="cs-CZ" sz="2000" dirty="0" smtClean="0">
              <a:solidFill>
                <a:schemeClr val="accent6"/>
              </a:solidFill>
            </a:endParaRPr>
          </a:p>
          <a:p>
            <a:r>
              <a:rPr lang="cs-CZ" sz="2000" dirty="0" err="1" smtClean="0">
                <a:solidFill>
                  <a:schemeClr val="accent6"/>
                </a:solidFill>
              </a:rPr>
              <a:t>Sandwich</a:t>
            </a:r>
            <a:endParaRPr lang="cs-CZ" sz="2000" dirty="0" smtClean="0">
              <a:solidFill>
                <a:schemeClr val="accent6"/>
              </a:solidFill>
            </a:endParaRPr>
          </a:p>
          <a:p>
            <a:r>
              <a:rPr lang="cs-CZ" sz="2000" dirty="0" smtClean="0">
                <a:solidFill>
                  <a:schemeClr val="accent6"/>
                </a:solidFill>
              </a:rPr>
              <a:t>pizza</a:t>
            </a:r>
            <a:endParaRPr lang="cs-CZ" sz="2000" dirty="0">
              <a:solidFill>
                <a:schemeClr val="accent6"/>
              </a:solidFill>
            </a:endParaRPr>
          </a:p>
        </p:txBody>
      </p:sp>
      <p:pic>
        <p:nvPicPr>
          <p:cNvPr id="5" name="Picture 9" descr="C:\Users\PC-152X\AppData\Local\Microsoft\Windows\Temporary Internet Files\Content.IE5\9XNOM4Z6\MC9002987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636912"/>
            <a:ext cx="702159" cy="665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PC-152X\AppData\Local\Microsoft\Windows\Temporary Internet Files\Content.IE5\K0O7W0UI\MC9001981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800" y="3847226"/>
            <a:ext cx="1051165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PC-152X\AppData\Local\Microsoft\Windows\Temporary Internet Files\Content.IE5\S7687CZ2\MC9003253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519" y="1977173"/>
            <a:ext cx="908456" cy="659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PC-152X\AppData\Local\Microsoft\Windows\Temporary Internet Files\Content.IE5\DE4CGPLA\MC9002334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5660" y="1298955"/>
            <a:ext cx="832305" cy="68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PC-152X\AppData\Local\Microsoft\Windows\Temporary Internet Files\Content.IE5\DE4CGPLA\MC9002515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3210" y="3245176"/>
            <a:ext cx="661073" cy="61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08393"/>
            <a:ext cx="4644400" cy="2988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2422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5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50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000"/>
                            </p:stCondLst>
                            <p:childTnLst>
                              <p:par>
                                <p:cTn id="4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116632"/>
            <a:ext cx="6629400" cy="1143000"/>
          </a:xfrm>
        </p:spPr>
        <p:txBody>
          <a:bodyPr>
            <a:normAutofit/>
          </a:bodyPr>
          <a:lstStyle/>
          <a:p>
            <a:r>
              <a:rPr lang="cs-CZ" sz="5400" u="sng" dirty="0" smtClean="0">
                <a:solidFill>
                  <a:srgbClr val="FF0000"/>
                </a:solidFill>
              </a:rPr>
              <a:t>DO YOU LIKE ……….?</a:t>
            </a:r>
            <a:endParaRPr lang="cs-CZ" sz="54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424936" cy="5661248"/>
          </a:xfrm>
        </p:spPr>
        <p:txBody>
          <a:bodyPr/>
          <a:lstStyle/>
          <a:p>
            <a:r>
              <a:rPr lang="cs-CZ" dirty="0" smtClean="0"/>
              <a:t>STR. 87/CV.8</a:t>
            </a:r>
          </a:p>
          <a:p>
            <a:r>
              <a:rPr lang="cs-CZ" dirty="0" smtClean="0"/>
              <a:t>STR.95/CV.3</a:t>
            </a:r>
            <a:endParaRPr lang="cs-CZ" dirty="0"/>
          </a:p>
        </p:txBody>
      </p:sp>
      <p:pic>
        <p:nvPicPr>
          <p:cNvPr id="4098" name="Picture 2" descr="C:\Users\PC-152X\AppData\Local\Microsoft\Windows\Temporary Internet Files\Content.IE5\S7687CZ2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284984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-152X\AppData\Local\Microsoft\Windows\Temporary Internet Files\Content.IE5\DE4CGPLA\MC90043438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45024"/>
            <a:ext cx="1971402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315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752600"/>
            <a:ext cx="4150441" cy="4844752"/>
          </a:xfrm>
        </p:spPr>
        <p:txBody>
          <a:bodyPr>
            <a:normAutofit fontScale="92500"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ODPOVĚĎ</a:t>
            </a:r>
          </a:p>
          <a:p>
            <a:r>
              <a:rPr lang="cs-CZ" sz="2800" dirty="0" err="1" smtClean="0">
                <a:solidFill>
                  <a:srgbClr val="FFC000"/>
                </a:solidFill>
              </a:rPr>
              <a:t>Yes</a:t>
            </a:r>
            <a:r>
              <a:rPr lang="cs-CZ" sz="2800" dirty="0" smtClean="0">
                <a:solidFill>
                  <a:srgbClr val="FFC000"/>
                </a:solidFill>
              </a:rPr>
              <a:t>, I do.</a:t>
            </a:r>
          </a:p>
          <a:p>
            <a:endParaRPr lang="cs-CZ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ZÁPORNÉ VĚTY: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I </a:t>
            </a:r>
            <a:r>
              <a:rPr lang="cs-CZ" sz="2400" dirty="0" err="1" smtClean="0">
                <a:solidFill>
                  <a:srgbClr val="FFC000"/>
                </a:solidFill>
              </a:rPr>
              <a:t>don´t</a:t>
            </a:r>
            <a:r>
              <a:rPr lang="cs-CZ" sz="2400" dirty="0" smtClean="0">
                <a:solidFill>
                  <a:srgbClr val="FFC000"/>
                </a:solidFill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</a:rPr>
              <a:t>eat</a:t>
            </a:r>
            <a:r>
              <a:rPr lang="cs-CZ" sz="2400" dirty="0" smtClean="0">
                <a:solidFill>
                  <a:srgbClr val="FFC000"/>
                </a:solidFill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</a:rPr>
              <a:t>meat</a:t>
            </a:r>
            <a:r>
              <a:rPr lang="cs-CZ" sz="2400" dirty="0">
                <a:solidFill>
                  <a:srgbClr val="FFC000"/>
                </a:solidFill>
              </a:rPr>
              <a:t>.</a:t>
            </a:r>
            <a:endParaRPr lang="cs-CZ" sz="2400" dirty="0" smtClean="0">
              <a:solidFill>
                <a:srgbClr val="FFC000"/>
              </a:solidFill>
            </a:endParaRPr>
          </a:p>
          <a:p>
            <a:r>
              <a:rPr lang="cs-CZ" sz="2400" dirty="0" smtClean="0">
                <a:solidFill>
                  <a:srgbClr val="FFC000"/>
                </a:solidFill>
              </a:rPr>
              <a:t>I </a:t>
            </a:r>
            <a:r>
              <a:rPr lang="cs-CZ" sz="2400" dirty="0" err="1" smtClean="0">
                <a:solidFill>
                  <a:srgbClr val="FFC000"/>
                </a:solidFill>
              </a:rPr>
              <a:t>don´t</a:t>
            </a:r>
            <a:r>
              <a:rPr lang="cs-CZ" sz="2400" dirty="0" smtClean="0">
                <a:solidFill>
                  <a:srgbClr val="FFC000"/>
                </a:solidFill>
              </a:rPr>
              <a:t> drink </a:t>
            </a:r>
            <a:r>
              <a:rPr lang="cs-CZ" sz="2400" dirty="0" err="1" smtClean="0">
                <a:solidFill>
                  <a:srgbClr val="FFC000"/>
                </a:solidFill>
              </a:rPr>
              <a:t>milk</a:t>
            </a:r>
            <a:r>
              <a:rPr lang="cs-CZ" sz="2400" dirty="0" smtClean="0">
                <a:solidFill>
                  <a:srgbClr val="FFC000"/>
                </a:solidFill>
              </a:rPr>
              <a:t>.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800600" y="1556792"/>
            <a:ext cx="4163888" cy="5040560"/>
          </a:xfrm>
        </p:spPr>
        <p:txBody>
          <a:bodyPr>
            <a:normAutofit fontScale="92500"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NO, I do not.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NO, I </a:t>
            </a:r>
            <a:r>
              <a:rPr lang="cs-CZ" sz="2400" dirty="0" err="1" smtClean="0">
                <a:solidFill>
                  <a:srgbClr val="FFC000"/>
                </a:solidFill>
              </a:rPr>
              <a:t>don´t</a:t>
            </a:r>
            <a:r>
              <a:rPr lang="cs-CZ" sz="2400" dirty="0" smtClean="0">
                <a:solidFill>
                  <a:srgbClr val="FFC000"/>
                </a:solidFill>
              </a:rPr>
              <a:t>.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23728" y="116632"/>
            <a:ext cx="6629400" cy="1143000"/>
          </a:xfrm>
        </p:spPr>
        <p:txBody>
          <a:bodyPr>
            <a:normAutofit/>
          </a:bodyPr>
          <a:lstStyle/>
          <a:p>
            <a:r>
              <a:rPr lang="cs-CZ" sz="6000" u="sng" dirty="0" smtClean="0">
                <a:solidFill>
                  <a:srgbClr val="FF0000"/>
                </a:solidFill>
              </a:rPr>
              <a:t>DO YOU LIKE ….. ?</a:t>
            </a:r>
            <a:endParaRPr lang="cs-CZ" sz="6000" u="sng" dirty="0">
              <a:solidFill>
                <a:srgbClr val="FF0000"/>
              </a:solidFill>
            </a:endParaRPr>
          </a:p>
        </p:txBody>
      </p:sp>
      <p:pic>
        <p:nvPicPr>
          <p:cNvPr id="5123" name="Picture 3" descr="C:\Users\PC-152X\AppData\Local\Microsoft\Windows\Temporary Internet Files\Content.IE5\K0O7W0UI\MC9004359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9074" y="4725144"/>
            <a:ext cx="1841500" cy="127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8963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použity:</a:t>
            </a:r>
          </a:p>
          <a:p>
            <a:r>
              <a:rPr lang="cs-CZ" dirty="0" smtClean="0"/>
              <a:t>Microsoft Office 2010 – klipart</a:t>
            </a:r>
          </a:p>
          <a:p>
            <a:r>
              <a:rPr lang="cs-CZ" dirty="0" smtClean="0"/>
              <a:t>Q - </a:t>
            </a:r>
            <a:r>
              <a:rPr lang="cs-CZ" smtClean="0"/>
              <a:t>Draw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6614381"/>
      </p:ext>
    </p:extLst>
  </p:cSld>
  <p:clrMapOvr>
    <a:masterClrMapping/>
  </p:clrMapOvr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35</TotalTime>
  <Words>110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1</vt:lpstr>
      <vt:lpstr>ŠABLONA III/2 FOOD,DRINK</vt:lpstr>
      <vt:lpstr>FOOD AND DRINK</vt:lpstr>
      <vt:lpstr>2. FOOD AND DRINK </vt:lpstr>
      <vt:lpstr>ŘEŠENÍ</vt:lpstr>
      <vt:lpstr>DO YOU LIKE ……….?</vt:lpstr>
      <vt:lpstr>DO YOU LIKE ….. 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 AND DRINK</dc:title>
  <dc:creator>IVKA</dc:creator>
  <cp:lastModifiedBy>Škopková Helena</cp:lastModifiedBy>
  <cp:revision>9</cp:revision>
  <dcterms:created xsi:type="dcterms:W3CDTF">2011-04-18T18:09:58Z</dcterms:created>
  <dcterms:modified xsi:type="dcterms:W3CDTF">2012-03-01T07:50:40Z</dcterms:modified>
</cp:coreProperties>
</file>