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3" r:id="rId2"/>
    <p:sldId id="264" r:id="rId3"/>
    <p:sldId id="256" r:id="rId4"/>
    <p:sldId id="257" r:id="rId5"/>
    <p:sldId id="258" r:id="rId6"/>
    <p:sldId id="259" r:id="rId7"/>
    <p:sldId id="260" r:id="rId8"/>
    <p:sldId id="261" r:id="rId9"/>
    <p:sldId id="262" r:id="rId10"/>
    <p:sldId id="265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48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2E1FE7-4296-4155-AE23-70F2DE08F779}" type="datetimeFigureOut">
              <a:rPr lang="cs-CZ" smtClean="0"/>
              <a:pPr/>
              <a:t>25.4.2012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120EE5-C74A-4214-A226-3276A01D086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9313944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2E1FE7-4296-4155-AE23-70F2DE08F779}" type="datetimeFigureOut">
              <a:rPr lang="cs-CZ" smtClean="0"/>
              <a:pPr/>
              <a:t>25.4.2012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120EE5-C74A-4214-A226-3276A01D086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6290939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2E1FE7-4296-4155-AE23-70F2DE08F779}" type="datetimeFigureOut">
              <a:rPr lang="cs-CZ" smtClean="0"/>
              <a:pPr/>
              <a:t>25.4.2012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120EE5-C74A-4214-A226-3276A01D086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6135288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2E1FE7-4296-4155-AE23-70F2DE08F779}" type="datetimeFigureOut">
              <a:rPr lang="cs-CZ" smtClean="0"/>
              <a:pPr/>
              <a:t>25.4.2012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120EE5-C74A-4214-A226-3276A01D086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4779077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2E1FE7-4296-4155-AE23-70F2DE08F779}" type="datetimeFigureOut">
              <a:rPr lang="cs-CZ" smtClean="0"/>
              <a:pPr/>
              <a:t>25.4.2012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120EE5-C74A-4214-A226-3276A01D086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5876039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2E1FE7-4296-4155-AE23-70F2DE08F779}" type="datetimeFigureOut">
              <a:rPr lang="cs-CZ" smtClean="0"/>
              <a:pPr/>
              <a:t>25.4.2012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120EE5-C74A-4214-A226-3276A01D086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8196729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2E1FE7-4296-4155-AE23-70F2DE08F779}" type="datetimeFigureOut">
              <a:rPr lang="cs-CZ" smtClean="0"/>
              <a:pPr/>
              <a:t>25.4.2012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120EE5-C74A-4214-A226-3276A01D086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3735656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2E1FE7-4296-4155-AE23-70F2DE08F779}" type="datetimeFigureOut">
              <a:rPr lang="cs-CZ" smtClean="0"/>
              <a:pPr/>
              <a:t>25.4.2012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120EE5-C74A-4214-A226-3276A01D086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902462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2E1FE7-4296-4155-AE23-70F2DE08F779}" type="datetimeFigureOut">
              <a:rPr lang="cs-CZ" smtClean="0"/>
              <a:pPr/>
              <a:t>25.4.2012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120EE5-C74A-4214-A226-3276A01D086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879669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2E1FE7-4296-4155-AE23-70F2DE08F779}" type="datetimeFigureOut">
              <a:rPr lang="cs-CZ" smtClean="0"/>
              <a:pPr/>
              <a:t>25.4.2012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120EE5-C74A-4214-A226-3276A01D086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7517986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2E1FE7-4296-4155-AE23-70F2DE08F779}" type="datetimeFigureOut">
              <a:rPr lang="cs-CZ" smtClean="0"/>
              <a:pPr/>
              <a:t>25.4.2012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120EE5-C74A-4214-A226-3276A01D086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3930981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2E1FE7-4296-4155-AE23-70F2DE08F779}" type="datetimeFigureOut">
              <a:rPr lang="cs-CZ" smtClean="0"/>
              <a:pPr/>
              <a:t>25.4.2012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120EE5-C74A-4214-A226-3276A01D086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6962789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908720"/>
            <a:ext cx="8229600" cy="3888432"/>
          </a:xfrm>
        </p:spPr>
        <p:txBody>
          <a:bodyPr>
            <a:normAutofit fontScale="90000"/>
          </a:bodyPr>
          <a:lstStyle/>
          <a:p>
            <a:pPr algn="l"/>
            <a:r>
              <a:rPr lang="cs-CZ" sz="3100" dirty="0" smtClean="0"/>
              <a:t>Název školy:		ZŠ a MŠ T. G. Masaryka </a:t>
            </a:r>
            <a:r>
              <a:rPr lang="cs-CZ" sz="3100" dirty="0" err="1" smtClean="0"/>
              <a:t>Fulnek</a:t>
            </a:r>
            <a:r>
              <a:rPr lang="cs-CZ" sz="3100" dirty="0" smtClean="0"/>
              <a:t/>
            </a:r>
            <a:br>
              <a:rPr lang="cs-CZ" sz="3100" dirty="0" smtClean="0"/>
            </a:br>
            <a:r>
              <a:rPr lang="cs-CZ" sz="3100" dirty="0" smtClean="0"/>
              <a:t>Autor:		Mgr. Blanka Kusá</a:t>
            </a:r>
            <a:br>
              <a:rPr lang="cs-CZ" sz="3100" dirty="0" smtClean="0"/>
            </a:br>
            <a:r>
              <a:rPr lang="cs-CZ" sz="3100" dirty="0" smtClean="0"/>
              <a:t>Název:		VY_12_INOVACE_PR.3.2-9</a:t>
            </a:r>
            <a:br>
              <a:rPr lang="cs-CZ" sz="3100" dirty="0" smtClean="0"/>
            </a:br>
            <a:r>
              <a:rPr lang="cs-CZ" sz="3100" dirty="0" smtClean="0"/>
              <a:t>Téma:			Pětilístek</a:t>
            </a:r>
            <a:br>
              <a:rPr lang="cs-CZ" sz="3100" dirty="0" smtClean="0"/>
            </a:br>
            <a:r>
              <a:rPr lang="cs-CZ" sz="3100" dirty="0" smtClean="0"/>
              <a:t>Číslo projektu:	CZ.1.07/1.4.00/21.0903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 </a:t>
            </a:r>
            <a:br>
              <a:rPr lang="cs-CZ" dirty="0" smtClean="0"/>
            </a:br>
            <a:endParaRPr lang="cs-CZ" dirty="0"/>
          </a:p>
        </p:txBody>
      </p:sp>
      <p:pic>
        <p:nvPicPr>
          <p:cNvPr id="4" name="Zástupný symbol pro obsah 3"/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ve="http://schemas.openxmlformats.org/markup-compatibility/2006" xmlns:m="http://schemas.openxmlformats.org/officeDocument/2006/math" xmlns:wp="http://schemas.openxmlformats.org/drawingml/2006/wordprocessingDrawing" xmlns:wne="http://schemas.microsoft.com/office/word/2006/wordml" xmlns="" xmlns:wpc="http://schemas.microsoft.com/office/word/2010/wordprocessingCanvas" xmlns:mc="http://schemas.openxmlformats.org/markup-compatibility/2006" xmlns:o="urn:schemas-microsoft-com:office:office" xmlns:v="urn:schemas-microsoft-com:vml" xmlns:wp14="http://schemas.microsoft.com/office/word/2010/wordprocessingDrawing" xmlns:w10="urn:schemas-microsoft-com:office:word" xmlns:w="http://schemas.openxmlformats.org/wordprocessingml/2006/main" xmlns:w14="http://schemas.microsoft.com/office/word/2010/wordml" xmlns:wpg="http://schemas.microsoft.com/office/word/2010/wordprocessingGroup" xmlns:wpi="http://schemas.microsoft.com/office/word/2010/wordprocessingInk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 val="0"/>
              </a:ext>
            </a:extLst>
          </a:blip>
          <a:srcRect/>
          <a:stretch>
            <a:fillRect/>
          </a:stretch>
        </p:blipFill>
        <p:spPr bwMode="auto">
          <a:xfrm>
            <a:off x="1763688" y="5661248"/>
            <a:ext cx="5407621" cy="10486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ve="http://schemas.openxmlformats.org/markup-compatibility/2006" xmlns:m="http://schemas.openxmlformats.org/officeDocument/2006/math" xmlns:wp="http://schemas.openxmlformats.org/drawingml/2006/wordprocessingDrawing" xmlns:wne="http://schemas.microsoft.com/office/word/2006/wordml" xmlns="" xmlns:wpc="http://schemas.microsoft.com/office/word/2010/wordprocessingCanvas" xmlns:mc="http://schemas.openxmlformats.org/markup-compatibility/2006" xmlns:o="urn:schemas-microsoft-com:office:office" xmlns:v="urn:schemas-microsoft-com:vml" xmlns:wp14="http://schemas.microsoft.com/office/word/2010/wordprocessingDrawing" xmlns:w10="urn:schemas-microsoft-com:office:word" xmlns:w="http://schemas.openxmlformats.org/wordprocessingml/2006/main" xmlns:w14="http://schemas.microsoft.com/office/word/2010/wordml" xmlns:wpg="http://schemas.microsoft.com/office/word/2010/wordprocessingGroup" xmlns:wpi="http://schemas.microsoft.com/office/word/2010/wordprocessingInk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>
                <a:solidFill>
                  <a:schemeClr val="accent1"/>
                </a:solidFill>
              </a14:hiddenFill>
            </a:ext>
            <a:ext uri="{91240B29-F687-4F45-9708-019B960494DF}">
              <a14:hiddenLine xmlns:ve="http://schemas.openxmlformats.org/markup-compatibility/2006" xmlns:m="http://schemas.openxmlformats.org/officeDocument/2006/math" xmlns:wp="http://schemas.openxmlformats.org/drawingml/2006/wordprocessingDrawing" xmlns:wne="http://schemas.microsoft.com/office/word/2006/wordml" xmlns="" xmlns:wpc="http://schemas.microsoft.com/office/word/2010/wordprocessingCanvas" xmlns:mc="http://schemas.openxmlformats.org/markup-compatibility/2006" xmlns:o="urn:schemas-microsoft-com:office:office" xmlns:v="urn:schemas-microsoft-com:vml" xmlns:wp14="http://schemas.microsoft.com/office/word/2010/wordprocessingDrawing" xmlns:w10="urn:schemas-microsoft-com:office:word" xmlns:w="http://schemas.openxmlformats.org/wordprocessingml/2006/main" xmlns:w14="http://schemas.microsoft.com/office/word/2010/wordml" xmlns:wpg="http://schemas.microsoft.com/office/word/2010/wordprocessingGroup" xmlns:wpi="http://schemas.microsoft.com/office/word/2010/wordprocessingInk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ve="http://schemas.openxmlformats.org/markup-compatibility/2006" xmlns:m="http://schemas.openxmlformats.org/officeDocument/2006/math" xmlns:wp="http://schemas.openxmlformats.org/drawingml/2006/wordprocessingDrawing" xmlns:wne="http://schemas.microsoft.com/office/word/2006/wordml" xmlns="" xmlns:wpc="http://schemas.microsoft.com/office/word/2010/wordprocessingCanvas" xmlns:mc="http://schemas.openxmlformats.org/markup-compatibility/2006" xmlns:o="urn:schemas-microsoft-com:office:office" xmlns:v="urn:schemas-microsoft-com:vml" xmlns:wp14="http://schemas.microsoft.com/office/word/2010/wordprocessingDrawing" xmlns:w10="urn:schemas-microsoft-com:office:word" xmlns:w="http://schemas.openxmlformats.org/wordprocessingml/2006/main" xmlns:w14="http://schemas.microsoft.com/office/word/2010/wordml" xmlns:wpg="http://schemas.microsoft.com/office/word/2010/wordprocessingGroup" xmlns:wpi="http://schemas.microsoft.com/office/word/2010/wordprocessingInk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548680"/>
            <a:ext cx="8229600" cy="4525963"/>
          </a:xfrm>
        </p:spPr>
        <p:txBody>
          <a:bodyPr>
            <a:normAutofit/>
          </a:bodyPr>
          <a:lstStyle/>
          <a:p>
            <a:r>
              <a:rPr lang="cs-CZ" sz="2800" dirty="0" smtClean="0"/>
              <a:t>Anotace: Výkladová prezentace, ve které se žáci seznámí s metodou pětilístku.</a:t>
            </a:r>
          </a:p>
          <a:p>
            <a:r>
              <a:rPr lang="cs-CZ" sz="2800" dirty="0" smtClean="0"/>
              <a:t>Vzdělávací oblast: Člověk a jeho svět, Prvouka</a:t>
            </a:r>
          </a:p>
          <a:p>
            <a:r>
              <a:rPr lang="cs-CZ" sz="2800" dirty="0" smtClean="0"/>
              <a:t>Ročník: 3.	</a:t>
            </a:r>
          </a:p>
          <a:p>
            <a:r>
              <a:rPr lang="cs-CZ" sz="2800" dirty="0" smtClean="0"/>
              <a:t>Druh </a:t>
            </a:r>
            <a:r>
              <a:rPr lang="cs-CZ" sz="2800" smtClean="0"/>
              <a:t>učebního materiálu: </a:t>
            </a:r>
            <a:r>
              <a:rPr lang="cs-CZ" sz="2800" dirty="0" smtClean="0"/>
              <a:t>výkladová prezentace</a:t>
            </a:r>
          </a:p>
          <a:p>
            <a:r>
              <a:rPr lang="cs-CZ" sz="2800" dirty="0" smtClean="0"/>
              <a:t>Stupeň a typ vzdělávání: základní vzdělávání – první stupeň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sz="6600" b="1" dirty="0" smtClean="0"/>
              <a:t>PĚTILÍSTEK</a:t>
            </a:r>
            <a:endParaRPr lang="cs-CZ" sz="6600" b="1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31840" y="3717032"/>
            <a:ext cx="2834135" cy="21964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scene3d>
            <a:camera prst="orthographicFront">
              <a:rot lat="0" lon="0" rev="5400000"/>
            </a:camera>
            <a:lightRig rig="threePt" dir="t"/>
          </a:scene3d>
        </p:spPr>
      </p:pic>
      <p:sp>
        <p:nvSpPr>
          <p:cNvPr id="6" name="TextovéPole 5"/>
          <p:cNvSpPr txBox="1"/>
          <p:nvPr/>
        </p:nvSpPr>
        <p:spPr>
          <a:xfrm>
            <a:off x="5076056" y="6165304"/>
            <a:ext cx="7920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 1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2171291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6000" dirty="0" smtClean="0"/>
              <a:t>1. řádek</a:t>
            </a:r>
            <a:endParaRPr lang="cs-CZ" sz="6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4000" dirty="0" smtClean="0"/>
              <a:t>1 slovo</a:t>
            </a:r>
          </a:p>
          <a:p>
            <a:r>
              <a:rPr lang="cs-CZ" sz="4000" dirty="0" smtClean="0"/>
              <a:t>nadpis (název tématu)</a:t>
            </a:r>
          </a:p>
          <a:p>
            <a:endParaRPr lang="cs-CZ" sz="4000" dirty="0"/>
          </a:p>
          <a:p>
            <a:endParaRPr lang="cs-CZ" sz="4000" dirty="0" smtClean="0"/>
          </a:p>
          <a:p>
            <a:r>
              <a:rPr lang="cs-CZ" sz="4000" dirty="0" smtClean="0"/>
              <a:t>např. příroda, prázdniny, kočka, …</a:t>
            </a:r>
            <a:endParaRPr lang="cs-CZ" sz="4000" dirty="0"/>
          </a:p>
        </p:txBody>
      </p:sp>
    </p:spTree>
    <p:extLst>
      <p:ext uri="{BB962C8B-B14F-4D97-AF65-F5344CB8AC3E}">
        <p14:creationId xmlns:p14="http://schemas.microsoft.com/office/powerpoint/2010/main" xmlns="" val="42798011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6000" dirty="0" smtClean="0"/>
              <a:t>2.řádek</a:t>
            </a:r>
            <a:endParaRPr lang="cs-CZ" sz="6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4000" dirty="0" smtClean="0"/>
              <a:t>2 slova</a:t>
            </a:r>
          </a:p>
          <a:p>
            <a:r>
              <a:rPr lang="cs-CZ" sz="4000" dirty="0"/>
              <a:t>p</a:t>
            </a:r>
            <a:r>
              <a:rPr lang="cs-CZ" sz="4000" dirty="0" smtClean="0"/>
              <a:t>řídavná jména </a:t>
            </a:r>
            <a:r>
              <a:rPr lang="cs-CZ" sz="4000" dirty="0" smtClean="0"/>
              <a:t>(otázka</a:t>
            </a:r>
            <a:r>
              <a:rPr lang="cs-CZ" sz="4000" dirty="0" smtClean="0"/>
              <a:t>:  JAKÝ</a:t>
            </a:r>
            <a:r>
              <a:rPr lang="cs-CZ" sz="4000" dirty="0" smtClean="0"/>
              <a:t>?)</a:t>
            </a:r>
            <a:endParaRPr lang="cs-CZ" sz="40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683568" y="4031581"/>
            <a:ext cx="806489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/>
              <a:t>např. zelená, krátké, obratná, rychlý, …</a:t>
            </a:r>
            <a:endParaRPr lang="cs-CZ" sz="4000" dirty="0"/>
          </a:p>
        </p:txBody>
      </p:sp>
    </p:spTree>
    <p:extLst>
      <p:ext uri="{BB962C8B-B14F-4D97-AF65-F5344CB8AC3E}">
        <p14:creationId xmlns:p14="http://schemas.microsoft.com/office/powerpoint/2010/main" xmlns="" val="3318211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6000" dirty="0" smtClean="0"/>
              <a:t>3. řádek</a:t>
            </a:r>
            <a:endParaRPr lang="cs-CZ" sz="6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4000" dirty="0" smtClean="0"/>
              <a:t>3 slova</a:t>
            </a:r>
          </a:p>
          <a:p>
            <a:r>
              <a:rPr lang="cs-CZ" sz="4000" dirty="0" smtClean="0"/>
              <a:t>slovesa </a:t>
            </a:r>
            <a:r>
              <a:rPr lang="cs-CZ" sz="4000" dirty="0" smtClean="0"/>
              <a:t>(otázka</a:t>
            </a:r>
            <a:r>
              <a:rPr lang="cs-CZ" sz="4000" dirty="0" smtClean="0"/>
              <a:t>:  CO DĚLÁ</a:t>
            </a:r>
            <a:r>
              <a:rPr lang="cs-CZ" sz="4000" dirty="0" smtClean="0"/>
              <a:t>?)</a:t>
            </a:r>
            <a:endParaRPr lang="cs-CZ" sz="4000" dirty="0" smtClean="0"/>
          </a:p>
          <a:p>
            <a:endParaRPr lang="cs-CZ" sz="4000" dirty="0"/>
          </a:p>
          <a:p>
            <a:endParaRPr lang="cs-CZ" sz="4000" dirty="0" smtClean="0"/>
          </a:p>
          <a:p>
            <a:r>
              <a:rPr lang="cs-CZ" sz="4000" dirty="0"/>
              <a:t>n</a:t>
            </a:r>
            <a:r>
              <a:rPr lang="cs-CZ" sz="4000" dirty="0" smtClean="0"/>
              <a:t>apř. stojí, kouše, teče, žije, …</a:t>
            </a:r>
            <a:endParaRPr lang="cs-CZ" sz="4000" dirty="0"/>
          </a:p>
        </p:txBody>
      </p:sp>
    </p:spTree>
    <p:extLst>
      <p:ext uri="{BB962C8B-B14F-4D97-AF65-F5344CB8AC3E}">
        <p14:creationId xmlns:p14="http://schemas.microsoft.com/office/powerpoint/2010/main" xmlns="" val="3296704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6000" dirty="0" smtClean="0"/>
              <a:t>4. řádek</a:t>
            </a:r>
            <a:endParaRPr lang="cs-CZ" sz="6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4000" dirty="0" smtClean="0"/>
              <a:t>4 slova</a:t>
            </a:r>
          </a:p>
          <a:p>
            <a:r>
              <a:rPr lang="cs-CZ" sz="4000" dirty="0"/>
              <a:t>v</a:t>
            </a:r>
            <a:r>
              <a:rPr lang="cs-CZ" sz="4000" dirty="0" smtClean="0"/>
              <a:t>ěta k danému tématu </a:t>
            </a:r>
            <a:r>
              <a:rPr lang="cs-CZ" sz="4000" dirty="0" smtClean="0"/>
              <a:t>(začíná </a:t>
            </a:r>
            <a:r>
              <a:rPr lang="cs-CZ" sz="4000" dirty="0" smtClean="0"/>
              <a:t>velkým písmenem a končí tečkou)</a:t>
            </a:r>
          </a:p>
          <a:p>
            <a:endParaRPr lang="cs-CZ" sz="4000" dirty="0"/>
          </a:p>
          <a:p>
            <a:r>
              <a:rPr lang="cs-CZ" sz="4000" dirty="0"/>
              <a:t>n</a:t>
            </a:r>
            <a:r>
              <a:rPr lang="cs-CZ" sz="4000" dirty="0" smtClean="0"/>
              <a:t>apř.  Příroda je kolem nás.</a:t>
            </a:r>
          </a:p>
          <a:p>
            <a:pPr marL="0" indent="0">
              <a:buNone/>
            </a:pPr>
            <a:r>
              <a:rPr lang="cs-CZ" sz="4000" dirty="0" smtClean="0"/>
              <a:t>              Kočka má zatahovací drápy.</a:t>
            </a:r>
            <a:endParaRPr lang="cs-CZ" sz="4000" dirty="0"/>
          </a:p>
        </p:txBody>
      </p:sp>
    </p:spTree>
    <p:extLst>
      <p:ext uri="{BB962C8B-B14F-4D97-AF65-F5344CB8AC3E}">
        <p14:creationId xmlns:p14="http://schemas.microsoft.com/office/powerpoint/2010/main" xmlns="" val="35338342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6000" dirty="0" smtClean="0"/>
              <a:t>5. řádek</a:t>
            </a:r>
            <a:endParaRPr lang="cs-CZ" sz="6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4000" dirty="0" smtClean="0"/>
              <a:t>1 slovo</a:t>
            </a:r>
          </a:p>
          <a:p>
            <a:r>
              <a:rPr lang="cs-CZ" sz="4000" dirty="0" smtClean="0"/>
              <a:t>asociace </a:t>
            </a:r>
            <a:r>
              <a:rPr lang="cs-CZ" sz="4000" dirty="0" smtClean="0"/>
              <a:t>(co </a:t>
            </a:r>
            <a:r>
              <a:rPr lang="cs-CZ" sz="4000" dirty="0" smtClean="0"/>
              <a:t>mě napadne, když slyším </a:t>
            </a:r>
            <a:r>
              <a:rPr lang="cs-CZ" sz="4000" dirty="0" smtClean="0"/>
              <a:t>nadpis)</a:t>
            </a:r>
            <a:endParaRPr lang="cs-CZ" sz="4000" dirty="0"/>
          </a:p>
        </p:txBody>
      </p:sp>
    </p:spTree>
    <p:extLst>
      <p:ext uri="{BB962C8B-B14F-4D97-AF65-F5344CB8AC3E}">
        <p14:creationId xmlns:p14="http://schemas.microsoft.com/office/powerpoint/2010/main" xmlns="" val="16993029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Spoj asociace čarou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smtClean="0"/>
              <a:t>kočka</a:t>
            </a:r>
            <a:r>
              <a:rPr lang="cs-CZ" dirty="0" smtClean="0"/>
              <a:t>			led</a:t>
            </a:r>
          </a:p>
          <a:p>
            <a:pPr marL="0" indent="0">
              <a:buNone/>
            </a:pPr>
            <a:r>
              <a:rPr lang="cs-CZ" dirty="0"/>
              <a:t>p</a:t>
            </a:r>
            <a:r>
              <a:rPr lang="cs-CZ" dirty="0" smtClean="0"/>
              <a:t>říroda			léto</a:t>
            </a:r>
          </a:p>
          <a:p>
            <a:pPr marL="0" indent="0">
              <a:buNone/>
            </a:pPr>
            <a:r>
              <a:rPr lang="cs-CZ" dirty="0"/>
              <a:t>v</a:t>
            </a:r>
            <a:r>
              <a:rPr lang="cs-CZ" dirty="0" smtClean="0"/>
              <a:t>oda				atletika</a:t>
            </a:r>
          </a:p>
          <a:p>
            <a:pPr marL="0" indent="0">
              <a:buNone/>
            </a:pPr>
            <a:r>
              <a:rPr lang="cs-CZ" dirty="0"/>
              <a:t>p</a:t>
            </a:r>
            <a:r>
              <a:rPr lang="cs-CZ" dirty="0" smtClean="0"/>
              <a:t>rázdniny			život</a:t>
            </a:r>
          </a:p>
          <a:p>
            <a:pPr marL="0" indent="0">
              <a:buNone/>
            </a:pPr>
            <a:r>
              <a:rPr lang="cs-CZ" dirty="0"/>
              <a:t>s</a:t>
            </a:r>
            <a:r>
              <a:rPr lang="cs-CZ" dirty="0" smtClean="0"/>
              <a:t>port				čistota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7480080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Použité zdroje:</a:t>
            </a:r>
          </a:p>
          <a:p>
            <a:r>
              <a:rPr lang="cs-CZ" dirty="0" smtClean="0"/>
              <a:t>Obr. 1: http://www.</a:t>
            </a:r>
            <a:r>
              <a:rPr lang="cs-CZ" dirty="0" err="1" smtClean="0"/>
              <a:t>zsroztoky.com</a:t>
            </a:r>
            <a:r>
              <a:rPr lang="cs-CZ" dirty="0" smtClean="0"/>
              <a:t>/</a:t>
            </a:r>
            <a:r>
              <a:rPr lang="cs-CZ" dirty="0" err="1" smtClean="0"/>
              <a:t>images</a:t>
            </a:r>
            <a:r>
              <a:rPr lang="cs-CZ" dirty="0" smtClean="0"/>
              <a:t>/KRONIKA%2008/logo2.png</a:t>
            </a:r>
            <a:endParaRPr lang="cs-CZ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43</TotalTime>
  <Words>156</Words>
  <Application>Microsoft Office PowerPoint</Application>
  <PresentationFormat>Předvádění na obrazovce (4:3)</PresentationFormat>
  <Paragraphs>42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systému Office</vt:lpstr>
      <vt:lpstr>Název školy:  ZŠ a MŠ T. G. Masaryka Fulnek Autor:  Mgr. Blanka Kusá Název:  VY_12_INOVACE_PR.3.2-9 Téma:   Pětilístek Číslo projektu: CZ.1.07/1.4.00/21.0903   </vt:lpstr>
      <vt:lpstr>Snímek 2</vt:lpstr>
      <vt:lpstr>PĚTILÍSTEK</vt:lpstr>
      <vt:lpstr>1. řádek</vt:lpstr>
      <vt:lpstr>2.řádek</vt:lpstr>
      <vt:lpstr>3. řádek</vt:lpstr>
      <vt:lpstr>4. řádek</vt:lpstr>
      <vt:lpstr>5. řádek</vt:lpstr>
      <vt:lpstr>Spoj asociace čarou</vt:lpstr>
      <vt:lpstr>Snímek 10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PĚTILÍSTEK</dc:title>
  <dc:creator>Kabinet Z</dc:creator>
  <cp:lastModifiedBy>expert</cp:lastModifiedBy>
  <cp:revision>8</cp:revision>
  <dcterms:created xsi:type="dcterms:W3CDTF">2012-02-15T14:07:42Z</dcterms:created>
  <dcterms:modified xsi:type="dcterms:W3CDTF">2012-04-25T07:58:30Z</dcterms:modified>
</cp:coreProperties>
</file>